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0"/>
  </p:notesMasterIdLst>
  <p:handoutMasterIdLst>
    <p:handoutMasterId r:id="rId11"/>
  </p:handoutMasterIdLst>
  <p:sldIdLst>
    <p:sldId id="256" r:id="rId5"/>
    <p:sldId id="266" r:id="rId6"/>
    <p:sldId id="269" r:id="rId7"/>
    <p:sldId id="260" r:id="rId8"/>
    <p:sldId id="27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33"/>
    <a:srgbClr val="66FFFF"/>
    <a:srgbClr val="CCFFFF"/>
    <a:srgbClr val="990000"/>
    <a:srgbClr val="66CCFF"/>
    <a:srgbClr val="FF9966"/>
    <a:srgbClr val="680000"/>
    <a:srgbClr val="FFD1D1"/>
    <a:srgbClr val="FF8F8F"/>
    <a:srgbClr val="FF6D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6433" autoAdjust="0"/>
  </p:normalViewPr>
  <p:slideViewPr>
    <p:cSldViewPr snapToGrid="0">
      <p:cViewPr varScale="1">
        <p:scale>
          <a:sx n="110" d="100"/>
          <a:sy n="110" d="100"/>
        </p:scale>
        <p:origin x="154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spc="0" normalizeH="0" baseline="0">
                <a:solidFill>
                  <a:schemeClr val="dk1">
                    <a:lumMod val="50000"/>
                    <a:lumOff val="50000"/>
                  </a:schemeClr>
                </a:solidFill>
                <a:latin typeface="+mj-lt"/>
                <a:ea typeface="+mj-ea"/>
                <a:cs typeface="+mj-cs"/>
              </a:defRPr>
            </a:pPr>
            <a:r>
              <a:rPr lang="en-US" dirty="0"/>
              <a:t>Business Requirements from IT Department</a:t>
            </a:r>
          </a:p>
        </c:rich>
      </c:tx>
      <c:layout>
        <c:manualLayout>
          <c:xMode val="edge"/>
          <c:yMode val="edge"/>
          <c:x val="0.20636864603394256"/>
          <c:y val="3.846051346905352E-2"/>
        </c:manualLayout>
      </c:layout>
      <c:overlay val="0"/>
      <c:spPr>
        <a:noFill/>
        <a:ln>
          <a:noFill/>
        </a:ln>
        <a:effectLst/>
      </c:spPr>
      <c:txPr>
        <a:bodyPr rot="0" spcFirstLastPara="1" vertOverflow="ellipsis" vert="horz" wrap="square" anchor="ctr" anchorCtr="1"/>
        <a:lstStyle/>
        <a:p>
          <a:pPr>
            <a:defRPr sz="2128" b="1" i="0" u="none" strike="noStrike" kern="1200" spc="0" normalizeH="0" baseline="0">
              <a:solidFill>
                <a:schemeClr val="dk1">
                  <a:lumMod val="50000"/>
                  <a:lumOff val="50000"/>
                </a:schemeClr>
              </a:solidFill>
              <a:latin typeface="+mj-lt"/>
              <a:ea typeface="+mj-ea"/>
              <a:cs typeface="+mj-cs"/>
            </a:defRPr>
          </a:pPr>
          <a:endParaRPr lang="en-US"/>
        </a:p>
      </c:txPr>
    </c:title>
    <c:autoTitleDeleted val="0"/>
    <c:plotArea>
      <c:layout/>
      <c:pieChart>
        <c:varyColors val="1"/>
        <c:ser>
          <c:idx val="0"/>
          <c:order val="0"/>
          <c:tx>
            <c:strRef>
              <c:f>Sheet1!$B$1</c:f>
              <c:strCache>
                <c:ptCount val="1"/>
                <c:pt idx="0">
                  <c:v>Business Approach</c:v>
                </c:pt>
              </c:strCache>
            </c:strRef>
          </c:tx>
          <c:dPt>
            <c:idx val="0"/>
            <c:bubble3D val="0"/>
            <c:spPr>
              <a:gradFill>
                <a:gsLst>
                  <a:gs pos="100000">
                    <a:schemeClr val="accent1">
                      <a:lumMod val="60000"/>
                      <a:lumOff val="40000"/>
                    </a:schemeClr>
                  </a:gs>
                  <a:gs pos="0">
                    <a:schemeClr val="accent1"/>
                  </a:gs>
                </a:gsLst>
                <a:lin ang="5400000" scaled="0"/>
              </a:gradFill>
              <a:ln w="19050">
                <a:solidFill>
                  <a:schemeClr val="lt1"/>
                </a:solidFill>
              </a:ln>
              <a:effectLst/>
            </c:spPr>
            <c:extLst>
              <c:ext xmlns:c16="http://schemas.microsoft.com/office/drawing/2014/chart" uri="{C3380CC4-5D6E-409C-BE32-E72D297353CC}">
                <c16:uniqueId val="{00000001-26FD-4BE5-8642-9D0B27FCFFC8}"/>
              </c:ext>
            </c:extLst>
          </c:dPt>
          <c:dPt>
            <c:idx val="1"/>
            <c:bubble3D val="0"/>
            <c:spPr>
              <a:gradFill>
                <a:gsLst>
                  <a:gs pos="100000">
                    <a:schemeClr val="accent2">
                      <a:lumMod val="60000"/>
                      <a:lumOff val="40000"/>
                    </a:schemeClr>
                  </a:gs>
                  <a:gs pos="0">
                    <a:schemeClr val="accent2"/>
                  </a:gs>
                </a:gsLst>
                <a:lin ang="5400000" scaled="0"/>
              </a:gradFill>
              <a:ln w="19050">
                <a:solidFill>
                  <a:schemeClr val="lt1"/>
                </a:solidFill>
              </a:ln>
              <a:effectLst/>
            </c:spPr>
            <c:extLst>
              <c:ext xmlns:c16="http://schemas.microsoft.com/office/drawing/2014/chart" uri="{C3380CC4-5D6E-409C-BE32-E72D297353CC}">
                <c16:uniqueId val="{00000003-26FD-4BE5-8642-9D0B27FCFFC8}"/>
              </c:ext>
            </c:extLst>
          </c:dPt>
          <c:dPt>
            <c:idx val="2"/>
            <c:bubble3D val="0"/>
            <c:spPr>
              <a:gradFill>
                <a:gsLst>
                  <a:gs pos="100000">
                    <a:schemeClr val="accent3">
                      <a:lumMod val="60000"/>
                      <a:lumOff val="40000"/>
                    </a:schemeClr>
                  </a:gs>
                  <a:gs pos="0">
                    <a:schemeClr val="accent3"/>
                  </a:gs>
                </a:gsLst>
                <a:lin ang="5400000" scaled="0"/>
              </a:gradFill>
              <a:ln w="19050">
                <a:solidFill>
                  <a:schemeClr val="lt1"/>
                </a:solidFill>
              </a:ln>
              <a:effectLst/>
            </c:spPr>
            <c:extLst>
              <c:ext xmlns:c16="http://schemas.microsoft.com/office/drawing/2014/chart" uri="{C3380CC4-5D6E-409C-BE32-E72D297353CC}">
                <c16:uniqueId val="{00000005-26FD-4BE5-8642-9D0B27FCFFC8}"/>
              </c:ext>
            </c:extLst>
          </c:dPt>
          <c:dLbls>
            <c:dLbl>
              <c:idx val="0"/>
              <c:layout>
                <c:manualLayout>
                  <c:x val="-6.4864199974772233E-2"/>
                  <c:y val="-2.746554327498427E-2"/>
                </c:manualLayout>
              </c:layout>
              <c:tx>
                <c:rich>
                  <a:bodyPr/>
                  <a:lstStyle/>
                  <a:p>
                    <a:fld id="{885C98F7-EB58-44D4-AFB4-308F9DAF1269}" type="CATEGORYNAME">
                      <a:rPr lang="en-US"/>
                      <a:pPr/>
                      <a:t>[CATEGORY NAME]</a:t>
                    </a:fld>
                    <a:endParaRPr lang="en-US"/>
                  </a:p>
                </c:rich>
              </c:tx>
              <c:dLblPos val="bestFit"/>
              <c:showLegendKey val="0"/>
              <c:showVal val="0"/>
              <c:showCatName val="1"/>
              <c:showSerName val="0"/>
              <c:showPercent val="0"/>
              <c:showBubbleSize val="0"/>
              <c:extLst>
                <c:ext xmlns:c15="http://schemas.microsoft.com/office/drawing/2012/chart" uri="{CE6537A1-D6FC-4f65-9D91-7224C49458BB}">
                  <c15:layout>
                    <c:manualLayout>
                      <c:w val="0.30798749478666526"/>
                      <c:h val="0.13404387074209365"/>
                    </c:manualLayout>
                  </c15:layout>
                  <c15:dlblFieldTable/>
                  <c15:showDataLabelsRange val="0"/>
                </c:ext>
                <c:ext xmlns:c16="http://schemas.microsoft.com/office/drawing/2014/chart" uri="{C3380CC4-5D6E-409C-BE32-E72D297353CC}">
                  <c16:uniqueId val="{00000001-26FD-4BE5-8642-9D0B27FCFFC8}"/>
                </c:ext>
              </c:extLst>
            </c:dLbl>
            <c:dLbl>
              <c:idx val="1"/>
              <c:tx>
                <c:rich>
                  <a:bodyPr/>
                  <a:lstStyle/>
                  <a:p>
                    <a:fld id="{423BE3EF-981B-4DD9-B3C3-D876AAABA0D4}" type="CATEGORYNAME">
                      <a:rPr lang="en-US"/>
                      <a:pPr/>
                      <a:t>[CATEGORY NAME]</a:t>
                    </a:fld>
                    <a:endParaRPr lang="en-US"/>
                  </a:p>
                </c:rich>
              </c:tx>
              <c:dLblPos val="outEnd"/>
              <c:showLegendKey val="0"/>
              <c:showVal val="0"/>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26FD-4BE5-8642-9D0B27FCFFC8}"/>
                </c:ext>
              </c:extLst>
            </c:dLbl>
            <c:dLbl>
              <c:idx val="2"/>
              <c:layout>
                <c:manualLayout>
                  <c:x val="0"/>
                  <c:y val="-3.7291957857151288E-2"/>
                </c:manualLayout>
              </c:layout>
              <c:tx>
                <c:rich>
                  <a:bodyPr/>
                  <a:lstStyle/>
                  <a:p>
                    <a:fld id="{C7F31951-2088-4D9A-B661-D79F9FBBBDAD}" type="CATEGORYNAME">
                      <a:rPr lang="en-US"/>
                      <a:pPr/>
                      <a:t>[CATEGORY NAME]</a:t>
                    </a:fld>
                    <a:endParaRPr lang="en-US"/>
                  </a:p>
                </c:rich>
              </c:tx>
              <c:dLblPos val="bestFit"/>
              <c:showLegendKey val="0"/>
              <c:showVal val="0"/>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26FD-4BE5-8642-9D0B27FCFFC8}"/>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Infrastructure</c:v>
                </c:pt>
                <c:pt idx="1">
                  <c:v>Support</c:v>
                </c:pt>
                <c:pt idx="2">
                  <c:v>Strategy</c:v>
                </c:pt>
              </c:strCache>
            </c:strRef>
          </c:cat>
          <c:val>
            <c:numRef>
              <c:f>Sheet1!$B$2:$B$4</c:f>
              <c:numCache>
                <c:formatCode>General</c:formatCode>
                <c:ptCount val="3"/>
                <c:pt idx="0">
                  <c:v>5</c:v>
                </c:pt>
                <c:pt idx="1">
                  <c:v>5</c:v>
                </c:pt>
                <c:pt idx="2">
                  <c:v>5</c:v>
                </c:pt>
              </c:numCache>
            </c:numRef>
          </c:val>
          <c:extLst>
            <c:ext xmlns:c16="http://schemas.microsoft.com/office/drawing/2014/chart" uri="{C3380CC4-5D6E-409C-BE32-E72D297353CC}">
              <c16:uniqueId val="{00000006-26FD-4BE5-8642-9D0B27FCFFC8}"/>
            </c:ext>
          </c:extLst>
        </c:ser>
        <c:dLbls>
          <c:dLblPos val="outEnd"/>
          <c:showLegendKey val="0"/>
          <c:showVal val="0"/>
          <c:showCatName val="1"/>
          <c:showSerName val="0"/>
          <c:showPercent val="0"/>
          <c:showBubbleSize val="0"/>
          <c:showLeaderLines val="1"/>
        </c:dLbls>
        <c:firstSliceAng val="0"/>
      </c:pieChart>
      <c:spPr>
        <a:noFill/>
        <a:ln>
          <a:noFill/>
        </a:ln>
        <a:effectLst/>
      </c:spPr>
    </c:plotArea>
    <c:legend>
      <c:legendPos val="r"/>
      <c:overlay val="0"/>
      <c:spPr>
        <a:solidFill>
          <a:schemeClr val="lt1">
            <a:alpha val="50000"/>
          </a:schemeClr>
        </a:solid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sng" strike="noStrike" kern="1200" spc="0" normalizeH="0" baseline="0">
                <a:solidFill>
                  <a:srgbClr val="990033"/>
                </a:solidFill>
                <a:latin typeface="+mj-lt"/>
                <a:ea typeface="+mj-ea"/>
                <a:cs typeface="+mj-cs"/>
              </a:defRPr>
            </a:pPr>
            <a:r>
              <a:rPr lang="en-US" u="sng" dirty="0">
                <a:solidFill>
                  <a:srgbClr val="990033"/>
                </a:solidFill>
              </a:rPr>
              <a:t>Resource Requirements for IT Department</a:t>
            </a:r>
          </a:p>
        </c:rich>
      </c:tx>
      <c:layout>
        <c:manualLayout>
          <c:xMode val="edge"/>
          <c:yMode val="edge"/>
          <c:x val="0.13592145755922888"/>
          <c:y val="3.8884125436704142E-3"/>
        </c:manualLayout>
      </c:layout>
      <c:overlay val="0"/>
      <c:spPr>
        <a:noFill/>
        <a:ln>
          <a:noFill/>
        </a:ln>
        <a:effectLst/>
      </c:spPr>
      <c:txPr>
        <a:bodyPr rot="0" spcFirstLastPara="1" vertOverflow="ellipsis" vert="horz" wrap="square" anchor="ctr" anchorCtr="1"/>
        <a:lstStyle/>
        <a:p>
          <a:pPr>
            <a:defRPr sz="2128" b="1" i="0" u="sng" strike="noStrike" kern="1200" spc="0" normalizeH="0" baseline="0">
              <a:solidFill>
                <a:srgbClr val="990033"/>
              </a:solidFill>
              <a:latin typeface="+mj-lt"/>
              <a:ea typeface="+mj-ea"/>
              <a:cs typeface="+mj-cs"/>
            </a:defRPr>
          </a:pPr>
          <a:endParaRPr lang="en-US"/>
        </a:p>
      </c:txPr>
    </c:title>
    <c:autoTitleDeleted val="0"/>
    <c:plotArea>
      <c:layout/>
      <c:pieChart>
        <c:varyColors val="1"/>
        <c:ser>
          <c:idx val="0"/>
          <c:order val="0"/>
          <c:tx>
            <c:strRef>
              <c:f>Sheet1!$B$1</c:f>
              <c:strCache>
                <c:ptCount val="1"/>
                <c:pt idx="0">
                  <c:v>Business Approach</c:v>
                </c:pt>
              </c:strCache>
            </c:strRef>
          </c:tx>
          <c:dPt>
            <c:idx val="0"/>
            <c:bubble3D val="0"/>
            <c:spPr>
              <a:gradFill>
                <a:gsLst>
                  <a:gs pos="100000">
                    <a:schemeClr val="accent2">
                      <a:lumMod val="60000"/>
                      <a:lumOff val="40000"/>
                    </a:schemeClr>
                  </a:gs>
                  <a:gs pos="0">
                    <a:schemeClr val="accent2"/>
                  </a:gs>
                </a:gsLst>
                <a:lin ang="5400000" scaled="0"/>
              </a:gradFill>
              <a:ln w="19050">
                <a:solidFill>
                  <a:schemeClr val="lt1"/>
                </a:solidFill>
              </a:ln>
              <a:effectLst/>
            </c:spPr>
            <c:extLst>
              <c:ext xmlns:c16="http://schemas.microsoft.com/office/drawing/2014/chart" uri="{C3380CC4-5D6E-409C-BE32-E72D297353CC}">
                <c16:uniqueId val="{00000001-4F40-4343-85D2-C9080686DD38}"/>
              </c:ext>
            </c:extLst>
          </c:dPt>
          <c:dPt>
            <c:idx val="1"/>
            <c:bubble3D val="0"/>
            <c:spPr>
              <a:gradFill>
                <a:gsLst>
                  <a:gs pos="100000">
                    <a:schemeClr val="accent4">
                      <a:lumMod val="60000"/>
                      <a:lumOff val="40000"/>
                    </a:schemeClr>
                  </a:gs>
                  <a:gs pos="0">
                    <a:schemeClr val="accent4"/>
                  </a:gs>
                </a:gsLst>
                <a:lin ang="5400000" scaled="0"/>
              </a:gradFill>
              <a:ln w="19050">
                <a:solidFill>
                  <a:schemeClr val="lt1"/>
                </a:solidFill>
              </a:ln>
              <a:effectLst/>
            </c:spPr>
            <c:extLst>
              <c:ext xmlns:c16="http://schemas.microsoft.com/office/drawing/2014/chart" uri="{C3380CC4-5D6E-409C-BE32-E72D297353CC}">
                <c16:uniqueId val="{00000003-4F40-4343-85D2-C9080686DD38}"/>
              </c:ext>
            </c:extLst>
          </c:dPt>
          <c:dPt>
            <c:idx val="2"/>
            <c:bubble3D val="0"/>
            <c:spPr>
              <a:gradFill>
                <a:gsLst>
                  <a:gs pos="100000">
                    <a:schemeClr val="accent6">
                      <a:lumMod val="60000"/>
                      <a:lumOff val="40000"/>
                    </a:schemeClr>
                  </a:gs>
                  <a:gs pos="0">
                    <a:schemeClr val="accent6"/>
                  </a:gs>
                </a:gsLst>
                <a:lin ang="5400000" scaled="0"/>
              </a:gradFill>
              <a:ln w="19050">
                <a:solidFill>
                  <a:schemeClr val="lt1"/>
                </a:solidFill>
              </a:ln>
              <a:effectLst/>
            </c:spPr>
            <c:extLst>
              <c:ext xmlns:c16="http://schemas.microsoft.com/office/drawing/2014/chart" uri="{C3380CC4-5D6E-409C-BE32-E72D297353CC}">
                <c16:uniqueId val="{00000005-4F40-4343-85D2-C9080686DD38}"/>
              </c:ext>
            </c:extLst>
          </c:dPt>
          <c:dLbls>
            <c:dLbl>
              <c:idx val="0"/>
              <c:layout>
                <c:manualLayout>
                  <c:x val="-4.4731667456447091E-2"/>
                  <c:y val="-3.939701398964162E-2"/>
                </c:manualLayout>
              </c:layout>
              <c:tx>
                <c:rich>
                  <a:bodyPr/>
                  <a:lstStyle/>
                  <a:p>
                    <a:fld id="{885C98F7-EB58-44D4-AFB4-308F9DAF1269}" type="CATEGORYNAME">
                      <a:rPr lang="en-US"/>
                      <a:pPr/>
                      <a:t>[CATEGORY NAME]</a:t>
                    </a:fld>
                    <a:endParaRPr lang="en-US"/>
                  </a:p>
                </c:rich>
              </c:tx>
              <c:dLblPos val="bestFit"/>
              <c:showLegendKey val="0"/>
              <c:showVal val="0"/>
              <c:showCatName val="1"/>
              <c:showSerName val="0"/>
              <c:showPercent val="0"/>
              <c:showBubbleSize val="0"/>
              <c:extLst>
                <c:ext xmlns:c15="http://schemas.microsoft.com/office/drawing/2012/chart" uri="{CE6537A1-D6FC-4f65-9D91-7224C49458BB}">
                  <c15:layout>
                    <c:manualLayout>
                      <c:w val="0.2505024122504263"/>
                      <c:h val="0.1424641659338495"/>
                    </c:manualLayout>
                  </c15:layout>
                  <c15:dlblFieldTable/>
                  <c15:showDataLabelsRange val="0"/>
                </c:ext>
                <c:ext xmlns:c16="http://schemas.microsoft.com/office/drawing/2014/chart" uri="{C3380CC4-5D6E-409C-BE32-E72D297353CC}">
                  <c16:uniqueId val="{00000001-4F40-4343-85D2-C9080686DD38}"/>
                </c:ext>
              </c:extLst>
            </c:dLbl>
            <c:dLbl>
              <c:idx val="1"/>
              <c:tx>
                <c:rich>
                  <a:bodyPr/>
                  <a:lstStyle/>
                  <a:p>
                    <a:fld id="{423BE3EF-981B-4DD9-B3C3-D876AAABA0D4}" type="CATEGORYNAME">
                      <a:rPr lang="en-US"/>
                      <a:pPr/>
                      <a:t>[CATEGORY NAME]</a:t>
                    </a:fld>
                    <a:endParaRPr lang="en-US"/>
                  </a:p>
                </c:rich>
              </c:tx>
              <c:dLblPos val="outEnd"/>
              <c:showLegendKey val="0"/>
              <c:showVal val="0"/>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4F40-4343-85D2-C9080686DD38}"/>
                </c:ext>
              </c:extLst>
            </c:dLbl>
            <c:dLbl>
              <c:idx val="2"/>
              <c:tx>
                <c:rich>
                  <a:bodyPr/>
                  <a:lstStyle/>
                  <a:p>
                    <a:fld id="{C7F31951-2088-4D9A-B661-D79F9FBBBDAD}" type="CATEGORYNAME">
                      <a:rPr lang="en-US"/>
                      <a:pPr/>
                      <a:t>[CATEGORY NAME]</a:t>
                    </a:fld>
                    <a:endParaRPr lang="en-US"/>
                  </a:p>
                </c:rich>
              </c:tx>
              <c:dLblPos val="outEnd"/>
              <c:showLegendKey val="0"/>
              <c:showVal val="0"/>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4F40-4343-85D2-C9080686DD38}"/>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dk1">
                        <a:lumMod val="75000"/>
                        <a:lumOff val="25000"/>
                      </a:schemeClr>
                    </a:solidFill>
                    <a:latin typeface="+mn-lt"/>
                    <a:ea typeface="+mn-ea"/>
                    <a:cs typeface="+mn-cs"/>
                  </a:defRPr>
                </a:pPr>
                <a:endParaRPr lang="en-US"/>
              </a:p>
            </c:txPr>
            <c:dLblPos val="outEnd"/>
            <c:showLegendKey val="0"/>
            <c:showVal val="0"/>
            <c:showCatName val="1"/>
            <c:showSerName val="0"/>
            <c:showPercent val="0"/>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Technology</c:v>
                </c:pt>
                <c:pt idx="1">
                  <c:v>Process</c:v>
                </c:pt>
                <c:pt idx="2">
                  <c:v>People</c:v>
                </c:pt>
              </c:strCache>
            </c:strRef>
          </c:cat>
          <c:val>
            <c:numRef>
              <c:f>Sheet1!$B$2:$B$4</c:f>
              <c:numCache>
                <c:formatCode>General</c:formatCode>
                <c:ptCount val="3"/>
                <c:pt idx="0">
                  <c:v>5</c:v>
                </c:pt>
                <c:pt idx="1">
                  <c:v>5</c:v>
                </c:pt>
                <c:pt idx="2">
                  <c:v>5</c:v>
                </c:pt>
              </c:numCache>
            </c:numRef>
          </c:val>
          <c:extLst>
            <c:ext xmlns:c16="http://schemas.microsoft.com/office/drawing/2014/chart" uri="{C3380CC4-5D6E-409C-BE32-E72D297353CC}">
              <c16:uniqueId val="{00000006-4F40-4343-85D2-C9080686DD38}"/>
            </c:ext>
          </c:extLst>
        </c:ser>
        <c:dLbls>
          <c:dLblPos val="outEnd"/>
          <c:showLegendKey val="0"/>
          <c:showVal val="0"/>
          <c:showCatName val="1"/>
          <c:showSerName val="0"/>
          <c:showPercent val="0"/>
          <c:showBubbleSize val="0"/>
          <c:showLeaderLines val="1"/>
        </c:dLbls>
        <c:firstSliceAng val="0"/>
      </c:pieChart>
      <c:spPr>
        <a:noFill/>
        <a:ln>
          <a:noFill/>
        </a:ln>
        <a:effectLst/>
      </c:spPr>
    </c:plotArea>
    <c:legend>
      <c:legendPos val="r"/>
      <c:layout>
        <c:manualLayout>
          <c:xMode val="edge"/>
          <c:yMode val="edge"/>
          <c:x val="0.8388252290086825"/>
          <c:y val="0.43904479217323711"/>
          <c:w val="0.1491919813908221"/>
          <c:h val="0.16730949033948092"/>
        </c:manualLayout>
      </c:layout>
      <c:overlay val="0"/>
      <c:spPr>
        <a:solidFill>
          <a:schemeClr val="lt1">
            <a:alpha val="50000"/>
          </a:schemeClr>
        </a:solidFill>
        <a:ln>
          <a:noFill/>
        </a:ln>
        <a:effectLst/>
      </c:spPr>
      <c:txPr>
        <a:bodyPr rot="0" spcFirstLastPara="1" vertOverflow="ellipsis" vert="horz" wrap="square" anchor="ctr" anchorCtr="1"/>
        <a:lstStyle/>
        <a:p>
          <a:pPr>
            <a:defRPr sz="1197" b="1"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AD20FF-C9B9-44D8-BEC6-0DDD5DFD9518}" type="datetimeFigureOut">
              <a:rPr lang="en-US" smtClean="0"/>
              <a:t>10/24/2019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3F6100B-FCB7-441A-8110-034ECCEAACA4}" type="slidenum">
              <a:rPr lang="en-US" smtClean="0"/>
              <a:t>‹#›</a:t>
            </a:fld>
            <a:endParaRPr lang="en-US"/>
          </a:p>
        </p:txBody>
      </p:sp>
    </p:spTree>
    <p:extLst>
      <p:ext uri="{BB962C8B-B14F-4D97-AF65-F5344CB8AC3E}">
        <p14:creationId xmlns:p14="http://schemas.microsoft.com/office/powerpoint/2010/main" val="34152435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9685F0-6F0E-430E-B5A2-7FAE5B1184E2}" type="datetimeFigureOut">
              <a:rPr lang="en-CA" smtClean="0"/>
              <a:t>2019-10-24</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3EE4E5-40CA-4FB4-834C-82E2255070E3}" type="slidenum">
              <a:rPr lang="en-CA" smtClean="0"/>
              <a:t>‹#›</a:t>
            </a:fld>
            <a:endParaRPr lang="en-CA"/>
          </a:p>
        </p:txBody>
      </p:sp>
    </p:spTree>
    <p:extLst>
      <p:ext uri="{BB962C8B-B14F-4D97-AF65-F5344CB8AC3E}">
        <p14:creationId xmlns:p14="http://schemas.microsoft.com/office/powerpoint/2010/main" val="182456941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A3EE4E5-40CA-4FB4-834C-82E2255070E3}" type="slidenum">
              <a:rPr lang="en-CA" smtClean="0"/>
              <a:t>1</a:t>
            </a:fld>
            <a:endParaRPr lang="en-CA"/>
          </a:p>
        </p:txBody>
      </p:sp>
    </p:spTree>
    <p:extLst>
      <p:ext uri="{BB962C8B-B14F-4D97-AF65-F5344CB8AC3E}">
        <p14:creationId xmlns:p14="http://schemas.microsoft.com/office/powerpoint/2010/main" val="3103324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A3EE4E5-40CA-4FB4-834C-82E2255070E3}" type="slidenum">
              <a:rPr lang="en-CA" smtClean="0"/>
              <a:t>2</a:t>
            </a:fld>
            <a:endParaRPr lang="en-CA"/>
          </a:p>
        </p:txBody>
      </p:sp>
    </p:spTree>
    <p:extLst>
      <p:ext uri="{BB962C8B-B14F-4D97-AF65-F5344CB8AC3E}">
        <p14:creationId xmlns:p14="http://schemas.microsoft.com/office/powerpoint/2010/main" val="3603593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A3EE4E5-40CA-4FB4-834C-82E2255070E3}" type="slidenum">
              <a:rPr lang="en-CA" smtClean="0"/>
              <a:t>3</a:t>
            </a:fld>
            <a:endParaRPr lang="en-CA"/>
          </a:p>
        </p:txBody>
      </p:sp>
    </p:spTree>
    <p:extLst>
      <p:ext uri="{BB962C8B-B14F-4D97-AF65-F5344CB8AC3E}">
        <p14:creationId xmlns:p14="http://schemas.microsoft.com/office/powerpoint/2010/main" val="124379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A3EE4E5-40CA-4FB4-834C-82E2255070E3}" type="slidenum">
              <a:rPr lang="en-CA" smtClean="0"/>
              <a:t>4</a:t>
            </a:fld>
            <a:endParaRPr lang="en-CA"/>
          </a:p>
        </p:txBody>
      </p:sp>
    </p:spTree>
    <p:extLst>
      <p:ext uri="{BB962C8B-B14F-4D97-AF65-F5344CB8AC3E}">
        <p14:creationId xmlns:p14="http://schemas.microsoft.com/office/powerpoint/2010/main" val="2150159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A3EE4E5-40CA-4FB4-834C-82E2255070E3}" type="slidenum">
              <a:rPr lang="en-CA" smtClean="0"/>
              <a:t>5</a:t>
            </a:fld>
            <a:endParaRPr lang="en-CA"/>
          </a:p>
        </p:txBody>
      </p:sp>
    </p:spTree>
    <p:extLst>
      <p:ext uri="{BB962C8B-B14F-4D97-AF65-F5344CB8AC3E}">
        <p14:creationId xmlns:p14="http://schemas.microsoft.com/office/powerpoint/2010/main" val="2101892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A2E6DCB-7007-465E-A44A-527EABE70CC8}" type="datetime1">
              <a:rPr lang="en-CA" smtClean="0"/>
              <a:t>2019-10-24</a:t>
            </a:fld>
            <a:endParaRPr lang="en-CA"/>
          </a:p>
        </p:txBody>
      </p:sp>
      <p:sp>
        <p:nvSpPr>
          <p:cNvPr id="5" name="Footer Placeholder 4"/>
          <p:cNvSpPr>
            <a:spLocks noGrp="1"/>
          </p:cNvSpPr>
          <p:nvPr>
            <p:ph type="ftr" sz="quarter" idx="11"/>
          </p:nvPr>
        </p:nvSpPr>
        <p:spPr/>
        <p:txBody>
          <a:bodyPr/>
          <a:lstStyle/>
          <a:p>
            <a:endParaRPr lang="en-CA"/>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B3CE3FDA-06C6-4E8F-B3BA-E1C9306E334F}" type="slidenum">
              <a:rPr lang="en-CA" smtClean="0"/>
              <a:t>‹#›</a:t>
            </a:fld>
            <a:endParaRPr lang="en-CA"/>
          </a:p>
        </p:txBody>
      </p:sp>
    </p:spTree>
    <p:extLst>
      <p:ext uri="{BB962C8B-B14F-4D97-AF65-F5344CB8AC3E}">
        <p14:creationId xmlns:p14="http://schemas.microsoft.com/office/powerpoint/2010/main" val="21909958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0EC9702-9558-4C7D-8938-FAA7D8A374D1}" type="datetime1">
              <a:rPr lang="en-CA" smtClean="0"/>
              <a:t>2019-10-24</a:t>
            </a:fld>
            <a:endParaRPr lang="en-CA"/>
          </a:p>
        </p:txBody>
      </p:sp>
      <p:sp>
        <p:nvSpPr>
          <p:cNvPr id="5" name="Footer Placeholder 4"/>
          <p:cNvSpPr>
            <a:spLocks noGrp="1"/>
          </p:cNvSpPr>
          <p:nvPr>
            <p:ph type="ftr" sz="quarter" idx="11"/>
          </p:nvPr>
        </p:nvSpPr>
        <p:spPr/>
        <p:txBody>
          <a:bodyPr/>
          <a:lstStyle/>
          <a:p>
            <a:endParaRPr lang="en-CA"/>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3CE3FDA-06C6-4E8F-B3BA-E1C9306E334F}" type="slidenum">
              <a:rPr lang="en-CA" smtClean="0"/>
              <a:t>‹#›</a:t>
            </a:fld>
            <a:endParaRPr lang="en-CA"/>
          </a:p>
        </p:txBody>
      </p:sp>
    </p:spTree>
    <p:extLst>
      <p:ext uri="{BB962C8B-B14F-4D97-AF65-F5344CB8AC3E}">
        <p14:creationId xmlns:p14="http://schemas.microsoft.com/office/powerpoint/2010/main" val="176664518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0EC9702-9558-4C7D-8938-FAA7D8A374D1}" type="datetime1">
              <a:rPr lang="en-CA" smtClean="0"/>
              <a:t>2019-10-24</a:t>
            </a:fld>
            <a:endParaRPr lang="en-CA"/>
          </a:p>
        </p:txBody>
      </p:sp>
      <p:sp>
        <p:nvSpPr>
          <p:cNvPr id="5" name="Footer Placeholder 4"/>
          <p:cNvSpPr>
            <a:spLocks noGrp="1"/>
          </p:cNvSpPr>
          <p:nvPr>
            <p:ph type="ftr" sz="quarter" idx="11"/>
          </p:nvPr>
        </p:nvSpPr>
        <p:spPr/>
        <p:txBody>
          <a:bodyPr/>
          <a:lstStyle/>
          <a:p>
            <a:endParaRPr lang="en-CA"/>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3CE3FDA-06C6-4E8F-B3BA-E1C9306E334F}" type="slidenum">
              <a:rPr lang="en-CA" smtClean="0"/>
              <a:t>‹#›</a:t>
            </a:fld>
            <a:endParaRPr lang="en-CA"/>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6804139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40EC9702-9558-4C7D-8938-FAA7D8A374D1}" type="datetime1">
              <a:rPr lang="en-CA" smtClean="0"/>
              <a:t>2019-10-24</a:t>
            </a:fld>
            <a:endParaRPr lang="en-CA"/>
          </a:p>
        </p:txBody>
      </p:sp>
      <p:sp>
        <p:nvSpPr>
          <p:cNvPr id="6" name="Footer Placeholder 5"/>
          <p:cNvSpPr>
            <a:spLocks noGrp="1"/>
          </p:cNvSpPr>
          <p:nvPr>
            <p:ph type="ftr" sz="quarter" idx="11"/>
          </p:nvPr>
        </p:nvSpPr>
        <p:spPr/>
        <p:txBody>
          <a:bodyPr/>
          <a:lstStyle/>
          <a:p>
            <a:endParaRPr lang="en-CA"/>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3CE3FDA-06C6-4E8F-B3BA-E1C9306E334F}" type="slidenum">
              <a:rPr lang="en-CA" smtClean="0"/>
              <a:t>‹#›</a:t>
            </a:fld>
            <a:endParaRPr lang="en-CA"/>
          </a:p>
        </p:txBody>
      </p:sp>
    </p:spTree>
    <p:extLst>
      <p:ext uri="{BB962C8B-B14F-4D97-AF65-F5344CB8AC3E}">
        <p14:creationId xmlns:p14="http://schemas.microsoft.com/office/powerpoint/2010/main" val="82673678"/>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40EC9702-9558-4C7D-8938-FAA7D8A374D1}" type="datetime1">
              <a:rPr lang="en-CA" smtClean="0"/>
              <a:t>2019-10-24</a:t>
            </a:fld>
            <a:endParaRPr lang="en-CA"/>
          </a:p>
        </p:txBody>
      </p:sp>
      <p:sp>
        <p:nvSpPr>
          <p:cNvPr id="6" name="Footer Placeholder 5"/>
          <p:cNvSpPr>
            <a:spLocks noGrp="1"/>
          </p:cNvSpPr>
          <p:nvPr>
            <p:ph type="ftr" sz="quarter" idx="11"/>
          </p:nvPr>
        </p:nvSpPr>
        <p:spPr/>
        <p:txBody>
          <a:bodyPr/>
          <a:lstStyle/>
          <a:p>
            <a:endParaRPr lang="en-CA"/>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3CE3FDA-06C6-4E8F-B3BA-E1C9306E334F}" type="slidenum">
              <a:rPr lang="en-CA" smtClean="0"/>
              <a:t>‹#›</a:t>
            </a:fld>
            <a:endParaRPr lang="en-CA"/>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4535931"/>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40EC9702-9558-4C7D-8938-FAA7D8A374D1}" type="datetime1">
              <a:rPr lang="en-CA" smtClean="0"/>
              <a:t>2019-10-24</a:t>
            </a:fld>
            <a:endParaRPr lang="en-CA"/>
          </a:p>
        </p:txBody>
      </p:sp>
      <p:sp>
        <p:nvSpPr>
          <p:cNvPr id="6" name="Footer Placeholder 5"/>
          <p:cNvSpPr>
            <a:spLocks noGrp="1"/>
          </p:cNvSpPr>
          <p:nvPr>
            <p:ph type="ftr" sz="quarter" idx="11"/>
          </p:nvPr>
        </p:nvSpPr>
        <p:spPr/>
        <p:txBody>
          <a:bodyPr/>
          <a:lstStyle/>
          <a:p>
            <a:endParaRPr lang="en-CA"/>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3CE3FDA-06C6-4E8F-B3BA-E1C9306E334F}" type="slidenum">
              <a:rPr lang="en-CA" smtClean="0"/>
              <a:t>‹#›</a:t>
            </a:fld>
            <a:endParaRPr lang="en-CA"/>
          </a:p>
        </p:txBody>
      </p:sp>
    </p:spTree>
    <p:extLst>
      <p:ext uri="{BB962C8B-B14F-4D97-AF65-F5344CB8AC3E}">
        <p14:creationId xmlns:p14="http://schemas.microsoft.com/office/powerpoint/2010/main" val="3814755523"/>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2B5B92-2947-4041-AF80-A24569257ADF}" type="datetime1">
              <a:rPr lang="en-CA" smtClean="0"/>
              <a:t>2019-10-24</a:t>
            </a:fld>
            <a:endParaRPr lang="en-CA"/>
          </a:p>
        </p:txBody>
      </p:sp>
      <p:sp>
        <p:nvSpPr>
          <p:cNvPr id="5" name="Footer Placeholder 4"/>
          <p:cNvSpPr>
            <a:spLocks noGrp="1"/>
          </p:cNvSpPr>
          <p:nvPr>
            <p:ph type="ftr" sz="quarter" idx="11"/>
          </p:nvPr>
        </p:nvSpPr>
        <p:spPr/>
        <p:txBody>
          <a:bodyPr/>
          <a:lstStyle/>
          <a:p>
            <a:endParaRPr lang="en-C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3CE3FDA-06C6-4E8F-B3BA-E1C9306E334F}" type="slidenum">
              <a:rPr lang="en-CA" smtClean="0"/>
              <a:t>‹#›</a:t>
            </a:fld>
            <a:endParaRPr lang="en-CA"/>
          </a:p>
        </p:txBody>
      </p:sp>
    </p:spTree>
    <p:extLst>
      <p:ext uri="{BB962C8B-B14F-4D97-AF65-F5344CB8AC3E}">
        <p14:creationId xmlns:p14="http://schemas.microsoft.com/office/powerpoint/2010/main" val="42841886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0D7CCB-9198-4041-8392-D7233516FBF4}" type="datetime1">
              <a:rPr lang="en-CA" smtClean="0"/>
              <a:t>2019-10-24</a:t>
            </a:fld>
            <a:endParaRPr lang="en-CA"/>
          </a:p>
        </p:txBody>
      </p:sp>
      <p:sp>
        <p:nvSpPr>
          <p:cNvPr id="5" name="Footer Placeholder 4"/>
          <p:cNvSpPr>
            <a:spLocks noGrp="1"/>
          </p:cNvSpPr>
          <p:nvPr>
            <p:ph type="ftr" sz="quarter" idx="11"/>
          </p:nvPr>
        </p:nvSpPr>
        <p:spPr/>
        <p:txBody>
          <a:bodyPr/>
          <a:lstStyle/>
          <a:p>
            <a:endParaRPr lang="en-C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3CE3FDA-06C6-4E8F-B3BA-E1C9306E334F}" type="slidenum">
              <a:rPr lang="en-CA" smtClean="0"/>
              <a:t>‹#›</a:t>
            </a:fld>
            <a:endParaRPr lang="en-CA"/>
          </a:p>
        </p:txBody>
      </p:sp>
    </p:spTree>
    <p:extLst>
      <p:ext uri="{BB962C8B-B14F-4D97-AF65-F5344CB8AC3E}">
        <p14:creationId xmlns:p14="http://schemas.microsoft.com/office/powerpoint/2010/main" val="2233275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EBDE4D7-D303-49AD-BA80-6CE0DDD52564}" type="datetime1">
              <a:rPr lang="en-CA" smtClean="0"/>
              <a:t>2019-10-24</a:t>
            </a:fld>
            <a:endParaRPr lang="en-CA"/>
          </a:p>
        </p:txBody>
      </p:sp>
      <p:sp>
        <p:nvSpPr>
          <p:cNvPr id="5" name="Footer Placeholder 4"/>
          <p:cNvSpPr>
            <a:spLocks noGrp="1"/>
          </p:cNvSpPr>
          <p:nvPr>
            <p:ph type="ftr" sz="quarter" idx="11"/>
          </p:nvPr>
        </p:nvSpPr>
        <p:spPr/>
        <p:txBody>
          <a:bodyPr/>
          <a:lstStyle/>
          <a:p>
            <a:endParaRPr lang="en-C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3CE3FDA-06C6-4E8F-B3BA-E1C9306E334F}" type="slidenum">
              <a:rPr lang="en-CA" smtClean="0"/>
              <a:t>‹#›</a:t>
            </a:fld>
            <a:endParaRPr lang="en-CA"/>
          </a:p>
        </p:txBody>
      </p:sp>
    </p:spTree>
    <p:extLst>
      <p:ext uri="{BB962C8B-B14F-4D97-AF65-F5344CB8AC3E}">
        <p14:creationId xmlns:p14="http://schemas.microsoft.com/office/powerpoint/2010/main" val="2008972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2B83FB6-BC7E-4EB5-8F36-1DEF0369AEB3}" type="datetime1">
              <a:rPr lang="en-CA" smtClean="0"/>
              <a:t>2019-10-24</a:t>
            </a:fld>
            <a:endParaRPr lang="en-CA"/>
          </a:p>
        </p:txBody>
      </p:sp>
      <p:sp>
        <p:nvSpPr>
          <p:cNvPr id="5" name="Footer Placeholder 4"/>
          <p:cNvSpPr>
            <a:spLocks noGrp="1"/>
          </p:cNvSpPr>
          <p:nvPr>
            <p:ph type="ftr" sz="quarter" idx="11"/>
          </p:nvPr>
        </p:nvSpPr>
        <p:spPr/>
        <p:txBody>
          <a:bodyPr/>
          <a:lstStyle/>
          <a:p>
            <a:endParaRPr lang="en-CA"/>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3CE3FDA-06C6-4E8F-B3BA-E1C9306E334F}" type="slidenum">
              <a:rPr lang="en-CA" smtClean="0"/>
              <a:t>‹#›</a:t>
            </a:fld>
            <a:endParaRPr lang="en-CA"/>
          </a:p>
        </p:txBody>
      </p:sp>
    </p:spTree>
    <p:extLst>
      <p:ext uri="{BB962C8B-B14F-4D97-AF65-F5344CB8AC3E}">
        <p14:creationId xmlns:p14="http://schemas.microsoft.com/office/powerpoint/2010/main" val="2564686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48E2B6C-D205-4E62-B1F3-F30A790D6545}" type="datetime1">
              <a:rPr lang="en-CA" smtClean="0"/>
              <a:t>2019-10-24</a:t>
            </a:fld>
            <a:endParaRPr lang="en-CA"/>
          </a:p>
        </p:txBody>
      </p:sp>
      <p:sp>
        <p:nvSpPr>
          <p:cNvPr id="6" name="Footer Placeholder 5"/>
          <p:cNvSpPr>
            <a:spLocks noGrp="1"/>
          </p:cNvSpPr>
          <p:nvPr>
            <p:ph type="ftr" sz="quarter" idx="11"/>
          </p:nvPr>
        </p:nvSpPr>
        <p:spPr/>
        <p:txBody>
          <a:bodyPr/>
          <a:lstStyle/>
          <a:p>
            <a:endParaRPr lang="en-CA"/>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B3CE3FDA-06C6-4E8F-B3BA-E1C9306E334F}" type="slidenum">
              <a:rPr lang="en-CA" smtClean="0"/>
              <a:t>‹#›</a:t>
            </a:fld>
            <a:endParaRPr lang="en-CA"/>
          </a:p>
        </p:txBody>
      </p:sp>
    </p:spTree>
    <p:extLst>
      <p:ext uri="{BB962C8B-B14F-4D97-AF65-F5344CB8AC3E}">
        <p14:creationId xmlns:p14="http://schemas.microsoft.com/office/powerpoint/2010/main" val="1241429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C541CD-6511-4EF0-80E6-D4B216F72A17}" type="datetime1">
              <a:rPr lang="en-CA" smtClean="0"/>
              <a:t>2019-10-24</a:t>
            </a:fld>
            <a:endParaRPr lang="en-CA"/>
          </a:p>
        </p:txBody>
      </p:sp>
      <p:sp>
        <p:nvSpPr>
          <p:cNvPr id="8" name="Footer Placeholder 7"/>
          <p:cNvSpPr>
            <a:spLocks noGrp="1"/>
          </p:cNvSpPr>
          <p:nvPr>
            <p:ph type="ftr" sz="quarter" idx="11"/>
          </p:nvPr>
        </p:nvSpPr>
        <p:spPr/>
        <p:txBody>
          <a:bodyPr/>
          <a:lstStyle/>
          <a:p>
            <a:endParaRPr lang="en-CA"/>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B3CE3FDA-06C6-4E8F-B3BA-E1C9306E334F}" type="slidenum">
              <a:rPr lang="en-CA" smtClean="0"/>
              <a:t>‹#›</a:t>
            </a:fld>
            <a:endParaRPr lang="en-CA"/>
          </a:p>
        </p:txBody>
      </p:sp>
    </p:spTree>
    <p:extLst>
      <p:ext uri="{BB962C8B-B14F-4D97-AF65-F5344CB8AC3E}">
        <p14:creationId xmlns:p14="http://schemas.microsoft.com/office/powerpoint/2010/main" val="1657561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A085849-0FA3-4453-AF9C-7406F1D6F88B}" type="datetime1">
              <a:rPr lang="en-CA" smtClean="0"/>
              <a:t>2019-10-24</a:t>
            </a:fld>
            <a:endParaRPr lang="en-CA"/>
          </a:p>
        </p:txBody>
      </p:sp>
      <p:sp>
        <p:nvSpPr>
          <p:cNvPr id="4" name="Footer Placeholder 3"/>
          <p:cNvSpPr>
            <a:spLocks noGrp="1"/>
          </p:cNvSpPr>
          <p:nvPr>
            <p:ph type="ftr" sz="quarter" idx="11"/>
          </p:nvPr>
        </p:nvSpPr>
        <p:spPr/>
        <p:txBody>
          <a:bodyPr/>
          <a:lstStyle/>
          <a:p>
            <a:endParaRPr lang="en-CA"/>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3CE3FDA-06C6-4E8F-B3BA-E1C9306E334F}" type="slidenum">
              <a:rPr lang="en-CA" smtClean="0"/>
              <a:t>‹#›</a:t>
            </a:fld>
            <a:endParaRPr lang="en-CA"/>
          </a:p>
        </p:txBody>
      </p:sp>
    </p:spTree>
    <p:extLst>
      <p:ext uri="{BB962C8B-B14F-4D97-AF65-F5344CB8AC3E}">
        <p14:creationId xmlns:p14="http://schemas.microsoft.com/office/powerpoint/2010/main" val="4212611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ED21EE-A7E9-4F07-BEED-6EF48B87757E}" type="datetime1">
              <a:rPr lang="en-CA" smtClean="0"/>
              <a:t>2019-10-24</a:t>
            </a:fld>
            <a:endParaRPr lang="en-CA"/>
          </a:p>
        </p:txBody>
      </p:sp>
      <p:sp>
        <p:nvSpPr>
          <p:cNvPr id="3" name="Footer Placeholder 2"/>
          <p:cNvSpPr>
            <a:spLocks noGrp="1"/>
          </p:cNvSpPr>
          <p:nvPr>
            <p:ph type="ftr" sz="quarter" idx="11"/>
          </p:nvPr>
        </p:nvSpPr>
        <p:spPr/>
        <p:txBody>
          <a:bodyPr/>
          <a:lstStyle/>
          <a:p>
            <a:endParaRPr lang="en-CA"/>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3CE3FDA-06C6-4E8F-B3BA-E1C9306E334F}" type="slidenum">
              <a:rPr lang="en-CA" smtClean="0"/>
              <a:t>‹#›</a:t>
            </a:fld>
            <a:endParaRPr lang="en-CA"/>
          </a:p>
        </p:txBody>
      </p:sp>
    </p:spTree>
    <p:extLst>
      <p:ext uri="{BB962C8B-B14F-4D97-AF65-F5344CB8AC3E}">
        <p14:creationId xmlns:p14="http://schemas.microsoft.com/office/powerpoint/2010/main" val="2920534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558A5BA-6135-4460-B08B-19B758BBB5C4}" type="datetime1">
              <a:rPr lang="en-CA" smtClean="0"/>
              <a:t>2019-10-24</a:t>
            </a:fld>
            <a:endParaRPr lang="en-CA"/>
          </a:p>
        </p:txBody>
      </p:sp>
      <p:sp>
        <p:nvSpPr>
          <p:cNvPr id="6" name="Footer Placeholder 5"/>
          <p:cNvSpPr>
            <a:spLocks noGrp="1"/>
          </p:cNvSpPr>
          <p:nvPr>
            <p:ph type="ftr" sz="quarter" idx="11"/>
          </p:nvPr>
        </p:nvSpPr>
        <p:spPr/>
        <p:txBody>
          <a:bodyPr/>
          <a:lstStyle/>
          <a:p>
            <a:endParaRPr lang="en-CA"/>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3CE3FDA-06C6-4E8F-B3BA-E1C9306E334F}" type="slidenum">
              <a:rPr lang="en-CA" smtClean="0"/>
              <a:t>‹#›</a:t>
            </a:fld>
            <a:endParaRPr lang="en-CA"/>
          </a:p>
        </p:txBody>
      </p:sp>
    </p:spTree>
    <p:extLst>
      <p:ext uri="{BB962C8B-B14F-4D97-AF65-F5344CB8AC3E}">
        <p14:creationId xmlns:p14="http://schemas.microsoft.com/office/powerpoint/2010/main" val="2308992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1B63F39-E054-480C-A364-D1089719192E}" type="datetime1">
              <a:rPr lang="en-CA" smtClean="0"/>
              <a:t>2019-10-24</a:t>
            </a:fld>
            <a:endParaRPr lang="en-CA"/>
          </a:p>
        </p:txBody>
      </p:sp>
      <p:sp>
        <p:nvSpPr>
          <p:cNvPr id="6" name="Footer Placeholder 5"/>
          <p:cNvSpPr>
            <a:spLocks noGrp="1"/>
          </p:cNvSpPr>
          <p:nvPr>
            <p:ph type="ftr" sz="quarter" idx="11"/>
          </p:nvPr>
        </p:nvSpPr>
        <p:spPr/>
        <p:txBody>
          <a:bodyPr/>
          <a:lstStyle/>
          <a:p>
            <a:endParaRPr lang="en-CA"/>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3CE3FDA-06C6-4E8F-B3BA-E1C9306E334F}" type="slidenum">
              <a:rPr lang="en-CA" smtClean="0"/>
              <a:t>‹#›</a:t>
            </a:fld>
            <a:endParaRPr lang="en-CA"/>
          </a:p>
        </p:txBody>
      </p:sp>
    </p:spTree>
    <p:extLst>
      <p:ext uri="{BB962C8B-B14F-4D97-AF65-F5344CB8AC3E}">
        <p14:creationId xmlns:p14="http://schemas.microsoft.com/office/powerpoint/2010/main" val="1462776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bg1"/>
            </a:gs>
            <a:gs pos="100000">
              <a:schemeClr val="bg1"/>
            </a:gs>
          </a:gsLst>
          <a:path path="circle">
            <a:fillToRect l="50000" t="50000" r="100000" b="100000"/>
          </a:path>
          <a:tileRect/>
        </a:gradFill>
        <a:effectLst/>
      </p:bgPr>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40EC9702-9558-4C7D-8938-FAA7D8A374D1}" type="datetime1">
              <a:rPr lang="en-CA" smtClean="0"/>
              <a:t>2019-10-24</a:t>
            </a:fld>
            <a:endParaRPr lang="en-CA"/>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CA"/>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B3CE3FDA-06C6-4E8F-B3BA-E1C9306E334F}" type="slidenum">
              <a:rPr lang="en-CA" smtClean="0"/>
              <a:t>‹#›</a:t>
            </a:fld>
            <a:endParaRPr lang="en-CA"/>
          </a:p>
        </p:txBody>
      </p:sp>
    </p:spTree>
    <p:extLst>
      <p:ext uri="{BB962C8B-B14F-4D97-AF65-F5344CB8AC3E}">
        <p14:creationId xmlns:p14="http://schemas.microsoft.com/office/powerpoint/2010/main" val="5699611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hf sldNum="0"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angle 8"/>
          <p:cNvSpPr/>
          <p:nvPr/>
        </p:nvSpPr>
        <p:spPr>
          <a:xfrm>
            <a:off x="148439" y="5695777"/>
            <a:ext cx="8847119" cy="800219"/>
          </a:xfrm>
          <a:prstGeom prst="rect">
            <a:avLst/>
          </a:prstGeom>
        </p:spPr>
        <p:txBody>
          <a:bodyPr wrap="square">
            <a:spAutoFit/>
          </a:bodyPr>
          <a:lstStyle/>
          <a:p>
            <a:pPr>
              <a:spcAft>
                <a:spcPts val="0"/>
              </a:spcAft>
            </a:pPr>
            <a:r>
              <a:rPr lang="en-US" sz="2400" dirty="0">
                <a:effectLst/>
                <a:latin typeface="Arial" panose="020B0604020202020204" pitchFamily="34" charset="0"/>
                <a:ea typeface="Times New Roman" panose="02020603050405020304" pitchFamily="18" charset="0"/>
              </a:rPr>
              <a:t> </a:t>
            </a:r>
            <a:r>
              <a:rPr lang="en-US" sz="1050" dirty="0">
                <a:solidFill>
                  <a:srgbClr val="7F7F7F"/>
                </a:solidFill>
                <a:effectLst/>
                <a:latin typeface="Times New Roman" panose="02020603050405020304" pitchFamily="18" charset="0"/>
                <a:ea typeface="Times New Roman" panose="02020603050405020304" pitchFamily="18" charset="0"/>
              </a:rPr>
              <a:t>CONFIDENTIALITY NOTE: The information contained in this report document is for the exclusive use of the client specified above and may contain confidential, privileged and non-</a:t>
            </a:r>
            <a:r>
              <a:rPr lang="en-US" sz="1050" dirty="0" err="1">
                <a:solidFill>
                  <a:srgbClr val="7F7F7F"/>
                </a:solidFill>
                <a:effectLst/>
                <a:latin typeface="Times New Roman" panose="02020603050405020304" pitchFamily="18" charset="0"/>
                <a:ea typeface="Times New Roman" panose="02020603050405020304" pitchFamily="18" charset="0"/>
              </a:rPr>
              <a:t>disclosable</a:t>
            </a:r>
            <a:r>
              <a:rPr lang="en-US" sz="1050" dirty="0">
                <a:solidFill>
                  <a:srgbClr val="7F7F7F"/>
                </a:solidFill>
                <a:effectLst/>
                <a:latin typeface="Times New Roman" panose="02020603050405020304" pitchFamily="18" charset="0"/>
                <a:ea typeface="Times New Roman" panose="02020603050405020304" pitchFamily="18" charset="0"/>
              </a:rPr>
              <a:t> information.  If the recipient of this report is not the client or addressee, such recipient is strictly prohibited from reading, photocopying, distributing or otherwise using this report or its contents in any way.</a:t>
            </a:r>
            <a:endParaRPr lang="en-CA" sz="1050" dirty="0">
              <a:effectLst/>
              <a:latin typeface="Times New Roman" panose="02020603050405020304" pitchFamily="18" charset="0"/>
              <a:ea typeface="Times New Roman" panose="02020603050405020304" pitchFamily="18" charset="0"/>
            </a:endParaRPr>
          </a:p>
        </p:txBody>
      </p:sp>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6725511" y="41111"/>
            <a:ext cx="2346325" cy="764540"/>
          </a:xfrm>
          <a:prstGeom prst="rect">
            <a:avLst/>
          </a:prstGeom>
        </p:spPr>
      </p:pic>
      <p:sp>
        <p:nvSpPr>
          <p:cNvPr id="8" name="Text Box 2"/>
          <p:cNvSpPr txBox="1">
            <a:spLocks noChangeArrowheads="1"/>
          </p:cNvSpPr>
          <p:nvPr/>
        </p:nvSpPr>
        <p:spPr bwMode="auto">
          <a:xfrm flipV="1">
            <a:off x="0" y="825005"/>
            <a:ext cx="9143999" cy="53090"/>
          </a:xfrm>
          <a:prstGeom prst="rect">
            <a:avLst/>
          </a:prstGeom>
          <a:solidFill>
            <a:srgbClr val="990033"/>
          </a:solidFill>
          <a:ln w="9525">
            <a:noFill/>
            <a:miter lim="800000"/>
            <a:headEnd/>
            <a:tailEnd/>
          </a:ln>
        </p:spPr>
        <p:txBody>
          <a:bodyPr rot="0" vert="horz" wrap="square" lIns="91440" tIns="45720" rIns="91440" bIns="45720" anchor="t" anchorCtr="0">
            <a:noAutofit/>
          </a:bodyPr>
          <a:lstStyle/>
          <a:p>
            <a:pPr marL="0" marR="0">
              <a:spcBef>
                <a:spcPts val="0"/>
              </a:spcBef>
              <a:spcAft>
                <a:spcPts val="0"/>
              </a:spcAft>
            </a:pPr>
            <a:r>
              <a:rPr lang="en-US" sz="1000">
                <a:effectLst/>
                <a:latin typeface="Arial" panose="020B0604020202020204" pitchFamily="34" charset="0"/>
                <a:ea typeface="Times New Roman" panose="02020603050405020304" pitchFamily="18" charset="0"/>
                <a:cs typeface="Times New Roman" panose="02020603050405020304" pitchFamily="18" charset="0"/>
              </a:rPr>
              <a:t> </a:t>
            </a:r>
          </a:p>
        </p:txBody>
      </p:sp>
      <p:sp>
        <p:nvSpPr>
          <p:cNvPr id="10" name="Text Box 2"/>
          <p:cNvSpPr txBox="1">
            <a:spLocks noChangeArrowheads="1"/>
          </p:cNvSpPr>
          <p:nvPr/>
        </p:nvSpPr>
        <p:spPr bwMode="auto">
          <a:xfrm>
            <a:off x="1" y="6568440"/>
            <a:ext cx="9143999" cy="289560"/>
          </a:xfrm>
          <a:prstGeom prst="rect">
            <a:avLst/>
          </a:prstGeom>
          <a:pattFill prst="diagBrick">
            <a:fgClr>
              <a:srgbClr val="C00000"/>
            </a:fgClr>
            <a:bgClr>
              <a:srgbClr val="7E0000"/>
            </a:bgClr>
          </a:pattFill>
          <a:ln w="9525">
            <a:noFill/>
            <a:miter lim="800000"/>
            <a:headEnd/>
            <a:tailEnd/>
          </a:ln>
        </p:spPr>
        <p:txBody>
          <a:bodyPr rot="0" vert="horz" wrap="square" lIns="91440" tIns="45720" rIns="91440" bIns="45720" anchor="t" anchorCtr="0">
            <a:noAutofit/>
          </a:bodyPr>
          <a:lstStyle/>
          <a:p>
            <a:pPr marL="0" marR="0" algn="ctr">
              <a:spcBef>
                <a:spcPts val="0"/>
              </a:spcBef>
              <a:spcAft>
                <a:spcPts val="0"/>
              </a:spcAft>
            </a:pPr>
            <a:r>
              <a:rPr lang="en-US" sz="1400" b="1" i="1" dirty="0">
                <a:solidFill>
                  <a:schemeClr val="bg1"/>
                </a:solidFill>
                <a:effectLst/>
                <a:latin typeface="Bookman Old Style" panose="02050604050505020204" pitchFamily="18" charset="0"/>
                <a:ea typeface="Times New Roman" panose="02020603050405020304" pitchFamily="18" charset="0"/>
                <a:cs typeface="Microsoft Sans Serif" panose="020B0604020202020204" pitchFamily="34" charset="0"/>
              </a:rPr>
              <a:t>Leading Your Business in the Right Direction</a:t>
            </a:r>
            <a:endParaRPr lang="en-US" sz="12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45CEB472-7C40-4057-AB3A-F38EA87011D9}"/>
              </a:ext>
            </a:extLst>
          </p:cNvPr>
          <p:cNvSpPr txBox="1"/>
          <p:nvPr/>
        </p:nvSpPr>
        <p:spPr>
          <a:xfrm>
            <a:off x="1488057" y="4573011"/>
            <a:ext cx="6785086" cy="584775"/>
          </a:xfrm>
          <a:prstGeom prst="rect">
            <a:avLst/>
          </a:prstGeom>
          <a:noFill/>
        </p:spPr>
        <p:txBody>
          <a:bodyPr wrap="square" rtlCol="0">
            <a:spAutoFit/>
          </a:bodyPr>
          <a:lstStyle/>
          <a:p>
            <a:r>
              <a:rPr lang="en-CA" sz="3200" dirty="0">
                <a:latin typeface="Arial" panose="020B0604020202020204" pitchFamily="34" charset="0"/>
                <a:cs typeface="Arial" panose="020B0604020202020204" pitchFamily="34" charset="0"/>
              </a:rPr>
              <a:t>Encompass Business Technologies</a:t>
            </a:r>
            <a:endParaRPr lang="en-US" sz="32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2B9A8B22-1C1B-4B0C-9D68-A91848782B89}"/>
              </a:ext>
            </a:extLst>
          </p:cNvPr>
          <p:cNvSpPr txBox="1"/>
          <p:nvPr/>
        </p:nvSpPr>
        <p:spPr>
          <a:xfrm>
            <a:off x="148439" y="989698"/>
            <a:ext cx="7426274" cy="646331"/>
          </a:xfrm>
          <a:prstGeom prst="rect">
            <a:avLst/>
          </a:prstGeom>
          <a:noFill/>
        </p:spPr>
        <p:txBody>
          <a:bodyPr wrap="square" rtlCol="0">
            <a:spAutoFit/>
          </a:bodyPr>
          <a:lstStyle/>
          <a:p>
            <a:r>
              <a:rPr lang="en-CA" sz="3600" b="1" dirty="0">
                <a:latin typeface="Arial" panose="020B0604020202020204" pitchFamily="34" charset="0"/>
                <a:cs typeface="Arial" panose="020B0604020202020204" pitchFamily="34" charset="0"/>
              </a:rPr>
              <a:t>Co-Managed IT Department</a:t>
            </a:r>
            <a:endParaRPr lang="en-US" sz="3600" b="1" dirty="0">
              <a:latin typeface="Arial" panose="020B0604020202020204" pitchFamily="34" charset="0"/>
              <a:cs typeface="Arial" panose="020B0604020202020204" pitchFamily="34" charset="0"/>
            </a:endParaRPr>
          </a:p>
        </p:txBody>
      </p:sp>
      <p:pic>
        <p:nvPicPr>
          <p:cNvPr id="1026" name="Picture 2" descr="Image result for CANADIAN CREDIT UNION ASSOCIATION">
            <a:extLst>
              <a:ext uri="{FF2B5EF4-FFF2-40B4-BE49-F238E27FC236}">
                <a16:creationId xmlns:a16="http://schemas.microsoft.com/office/drawing/2014/main" id="{189A89C0-66F6-498F-946C-EA8B65B587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9427" y="1991099"/>
            <a:ext cx="5005238" cy="1659724"/>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5ABE9983-17B7-487A-B4F3-DBD38E052385}"/>
              </a:ext>
            </a:extLst>
          </p:cNvPr>
          <p:cNvSpPr txBox="1"/>
          <p:nvPr/>
        </p:nvSpPr>
        <p:spPr>
          <a:xfrm>
            <a:off x="3617342" y="3442765"/>
            <a:ext cx="1143042" cy="954107"/>
          </a:xfrm>
          <a:prstGeom prst="rect">
            <a:avLst/>
          </a:prstGeom>
          <a:noFill/>
        </p:spPr>
        <p:txBody>
          <a:bodyPr wrap="square" rtlCol="0">
            <a:spAutoFit/>
          </a:bodyPr>
          <a:lstStyle/>
          <a:p>
            <a:endParaRPr lang="en-US" sz="2800" dirty="0"/>
          </a:p>
          <a:p>
            <a:r>
              <a:rPr lang="en-US" sz="2800" dirty="0"/>
              <a:t> </a:t>
            </a:r>
            <a:r>
              <a:rPr lang="en-US" sz="2800" b="1" dirty="0"/>
              <a:t>and</a:t>
            </a:r>
            <a:r>
              <a:rPr lang="en-US" sz="2800" dirty="0"/>
              <a:t>	</a:t>
            </a:r>
          </a:p>
        </p:txBody>
      </p:sp>
    </p:spTree>
    <p:extLst>
      <p:ext uri="{BB962C8B-B14F-4D97-AF65-F5344CB8AC3E}">
        <p14:creationId xmlns:p14="http://schemas.microsoft.com/office/powerpoint/2010/main" val="3254461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6725511" y="41111"/>
            <a:ext cx="2346325" cy="764540"/>
          </a:xfrm>
          <a:prstGeom prst="rect">
            <a:avLst/>
          </a:prstGeom>
        </p:spPr>
      </p:pic>
      <p:sp>
        <p:nvSpPr>
          <p:cNvPr id="8" name="Text Box 2"/>
          <p:cNvSpPr txBox="1">
            <a:spLocks noChangeArrowheads="1"/>
          </p:cNvSpPr>
          <p:nvPr/>
        </p:nvSpPr>
        <p:spPr bwMode="auto">
          <a:xfrm flipV="1">
            <a:off x="0" y="825005"/>
            <a:ext cx="9143999" cy="53090"/>
          </a:xfrm>
          <a:prstGeom prst="rect">
            <a:avLst/>
          </a:prstGeom>
          <a:solidFill>
            <a:srgbClr val="990033"/>
          </a:solidFill>
          <a:ln w="9525">
            <a:noFill/>
            <a:miter lim="800000"/>
            <a:headEnd/>
            <a:tailEnd/>
          </a:ln>
        </p:spPr>
        <p:txBody>
          <a:bodyPr rot="0" vert="horz" wrap="square" lIns="91440" tIns="45720" rIns="91440" bIns="45720" anchor="t" anchorCtr="0">
            <a:noAutofit/>
          </a:bodyPr>
          <a:lstStyle/>
          <a:p>
            <a:pPr marL="0" marR="0">
              <a:spcBef>
                <a:spcPts val="0"/>
              </a:spcBef>
              <a:spcAft>
                <a:spcPts val="0"/>
              </a:spcAft>
            </a:pPr>
            <a:r>
              <a:rPr lang="en-US" sz="1000">
                <a:effectLst/>
                <a:latin typeface="Arial" panose="020B0604020202020204" pitchFamily="34" charset="0"/>
                <a:ea typeface="Times New Roman" panose="02020603050405020304" pitchFamily="18" charset="0"/>
                <a:cs typeface="Arial" panose="020B0604020202020204" pitchFamily="34" charset="0"/>
              </a:rPr>
              <a:t> </a:t>
            </a:r>
          </a:p>
        </p:txBody>
      </p:sp>
      <p:sp>
        <p:nvSpPr>
          <p:cNvPr id="10" name="Text Box 2"/>
          <p:cNvSpPr txBox="1">
            <a:spLocks noChangeArrowheads="1"/>
          </p:cNvSpPr>
          <p:nvPr/>
        </p:nvSpPr>
        <p:spPr bwMode="auto">
          <a:xfrm>
            <a:off x="1" y="6568440"/>
            <a:ext cx="9143999" cy="289560"/>
          </a:xfrm>
          <a:prstGeom prst="rect">
            <a:avLst/>
          </a:prstGeom>
          <a:pattFill prst="diagBrick">
            <a:fgClr>
              <a:srgbClr val="C00000"/>
            </a:fgClr>
            <a:bgClr>
              <a:srgbClr val="7E0000"/>
            </a:bgClr>
          </a:pattFill>
          <a:ln w="9525">
            <a:noFill/>
            <a:miter lim="800000"/>
            <a:headEnd/>
            <a:tailEnd/>
          </a:ln>
        </p:spPr>
        <p:txBody>
          <a:bodyPr rot="0" vert="horz" wrap="square" lIns="91440" tIns="45720" rIns="91440" bIns="45720" anchor="t" anchorCtr="0">
            <a:noAutofit/>
          </a:bodyPr>
          <a:lstStyle/>
          <a:p>
            <a:pPr marL="0" marR="0" algn="ctr">
              <a:spcBef>
                <a:spcPts val="0"/>
              </a:spcBef>
              <a:spcAft>
                <a:spcPts val="0"/>
              </a:spcAft>
            </a:pPr>
            <a:r>
              <a:rPr lang="en-US" sz="1400" b="1" i="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Leading Your Business in the Right Direction</a:t>
            </a:r>
            <a:endParaRPr lang="en-US" sz="1200" dirty="0">
              <a:solidFill>
                <a:schemeClr val="bg1"/>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13" name="TextBox 12"/>
          <p:cNvSpPr txBox="1"/>
          <p:nvPr/>
        </p:nvSpPr>
        <p:spPr>
          <a:xfrm>
            <a:off x="94890" y="343986"/>
            <a:ext cx="5417389" cy="461665"/>
          </a:xfrm>
          <a:prstGeom prst="rect">
            <a:avLst/>
          </a:prstGeom>
          <a:noFill/>
        </p:spPr>
        <p:txBody>
          <a:bodyPr wrap="square" rtlCol="0">
            <a:spAutoFit/>
          </a:bodyPr>
          <a:lstStyle/>
          <a:p>
            <a:r>
              <a:rPr lang="en-CA" sz="2400" dirty="0">
                <a:latin typeface="Arial" panose="020B0604020202020204" pitchFamily="34" charset="0"/>
                <a:cs typeface="Arial" panose="020B0604020202020204" pitchFamily="34" charset="0"/>
              </a:rPr>
              <a:t>Total Technology Cost</a:t>
            </a:r>
          </a:p>
        </p:txBody>
      </p:sp>
      <p:graphicFrame>
        <p:nvGraphicFramePr>
          <p:cNvPr id="14" name="Table 13"/>
          <p:cNvGraphicFramePr>
            <a:graphicFrameLocks noGrp="1"/>
          </p:cNvGraphicFramePr>
          <p:nvPr>
            <p:extLst>
              <p:ext uri="{D42A27DB-BD31-4B8C-83A1-F6EECF244321}">
                <p14:modId xmlns:p14="http://schemas.microsoft.com/office/powerpoint/2010/main" val="1805742084"/>
              </p:ext>
            </p:extLst>
          </p:nvPr>
        </p:nvGraphicFramePr>
        <p:xfrm>
          <a:off x="530524" y="973893"/>
          <a:ext cx="8225288" cy="5255336"/>
        </p:xfrm>
        <a:graphic>
          <a:graphicData uri="http://schemas.openxmlformats.org/drawingml/2006/table">
            <a:tbl>
              <a:tblPr firstRow="1" bandRow="1">
                <a:tableStyleId>{5C22544A-7EE6-4342-B048-85BDC9FD1C3A}</a:tableStyleId>
              </a:tblPr>
              <a:tblGrid>
                <a:gridCol w="688630">
                  <a:extLst>
                    <a:ext uri="{9D8B030D-6E8A-4147-A177-3AD203B41FA5}">
                      <a16:colId xmlns:a16="http://schemas.microsoft.com/office/drawing/2014/main" val="9540440"/>
                    </a:ext>
                  </a:extLst>
                </a:gridCol>
                <a:gridCol w="3903931">
                  <a:extLst>
                    <a:ext uri="{9D8B030D-6E8A-4147-A177-3AD203B41FA5}">
                      <a16:colId xmlns:a16="http://schemas.microsoft.com/office/drawing/2014/main" val="2444487919"/>
                    </a:ext>
                  </a:extLst>
                </a:gridCol>
                <a:gridCol w="3632727">
                  <a:extLst>
                    <a:ext uri="{9D8B030D-6E8A-4147-A177-3AD203B41FA5}">
                      <a16:colId xmlns:a16="http://schemas.microsoft.com/office/drawing/2014/main" val="1320992344"/>
                    </a:ext>
                  </a:extLst>
                </a:gridCol>
              </a:tblGrid>
              <a:tr h="456240">
                <a:tc>
                  <a:txBody>
                    <a:bodyPr/>
                    <a:lstStyle/>
                    <a:p>
                      <a:endParaRPr lang="en-US" dirty="0"/>
                    </a:p>
                  </a:txBody>
                  <a:tcPr/>
                </a:tc>
                <a:tc>
                  <a:txBody>
                    <a:bodyPr/>
                    <a:lstStyle/>
                    <a:p>
                      <a:r>
                        <a:rPr lang="en-US" sz="2400" dirty="0">
                          <a:latin typeface="Arial" panose="020B0604020202020204" pitchFamily="34" charset="0"/>
                          <a:cs typeface="Arial" panose="020B0604020202020204" pitchFamily="34" charset="0"/>
                        </a:rPr>
                        <a:t>Hard Cost</a:t>
                      </a:r>
                    </a:p>
                  </a:txBody>
                  <a:tcPr/>
                </a:tc>
                <a:tc>
                  <a:txBody>
                    <a:bodyPr/>
                    <a:lstStyle/>
                    <a:p>
                      <a:r>
                        <a:rPr lang="en-US" sz="2400" dirty="0">
                          <a:latin typeface="Arial" panose="020B0604020202020204" pitchFamily="34" charset="0"/>
                          <a:cs typeface="Arial" panose="020B0604020202020204" pitchFamily="34" charset="0"/>
                        </a:rPr>
                        <a:t>Soft Cost</a:t>
                      </a:r>
                    </a:p>
                  </a:txBody>
                  <a:tcPr/>
                </a:tc>
                <a:extLst>
                  <a:ext uri="{0D108BD9-81ED-4DB2-BD59-A6C34878D82A}">
                    <a16:rowId xmlns:a16="http://schemas.microsoft.com/office/drawing/2014/main" val="3463300714"/>
                  </a:ext>
                </a:extLst>
              </a:tr>
              <a:tr h="599767">
                <a:tc>
                  <a:txBody>
                    <a:bodyPr/>
                    <a:lstStyle/>
                    <a:p>
                      <a:pPr algn="l">
                        <a:spcAft>
                          <a:spcPts val="0"/>
                        </a:spcAft>
                      </a:pPr>
                      <a:r>
                        <a:rPr lang="en-US" sz="1200" b="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endParaRPr lang="en-US" sz="1200" b="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spcAft>
                          <a:spcPts val="0"/>
                        </a:spcAft>
                      </a:pPr>
                      <a:r>
                        <a:rPr lang="en-US" sz="1400" b="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Direct Employees</a:t>
                      </a:r>
                      <a:endParaRPr lang="en-US" sz="1200" b="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spcAft>
                          <a:spcPts val="0"/>
                        </a:spcAft>
                      </a:pPr>
                      <a:r>
                        <a:rPr lang="en-US" sz="1400" b="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Capital Costs</a:t>
                      </a:r>
                      <a:endParaRPr lang="en-US" sz="1200" b="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81222560"/>
                  </a:ext>
                </a:extLst>
              </a:tr>
              <a:tr h="599767">
                <a:tc>
                  <a:txBody>
                    <a:bodyPr/>
                    <a:lstStyle/>
                    <a:p>
                      <a:pPr algn="l">
                        <a:spcAft>
                          <a:spcPts val="0"/>
                        </a:spcAft>
                      </a:pPr>
                      <a:r>
                        <a:rPr lang="en-US" sz="12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spcAft>
                          <a:spcPts val="0"/>
                        </a:spcAft>
                      </a:pPr>
                      <a:r>
                        <a:rPr lang="en-US" sz="1400">
                          <a:effectLst/>
                          <a:latin typeface="Arial" panose="020B0604020202020204" pitchFamily="34" charset="0"/>
                          <a:ea typeface="Times New Roman" panose="02020603050405020304" pitchFamily="18" charset="0"/>
                          <a:cs typeface="Arial" panose="020B0604020202020204" pitchFamily="34" charset="0"/>
                        </a:rPr>
                        <a:t>Employee IT Training </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spcAft>
                          <a:spcPts val="0"/>
                        </a:spcAft>
                      </a:pPr>
                      <a:r>
                        <a:rPr lang="en-US" sz="14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Employee Productivity</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21289494"/>
                  </a:ext>
                </a:extLst>
              </a:tr>
              <a:tr h="599767">
                <a:tc>
                  <a:txBody>
                    <a:bodyPr/>
                    <a:lstStyle/>
                    <a:p>
                      <a:pPr algn="l">
                        <a:spcAft>
                          <a:spcPts val="0"/>
                        </a:spcAft>
                      </a:pPr>
                      <a:r>
                        <a:rPr lang="en-US" sz="12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spcAft>
                          <a:spcPts val="0"/>
                        </a:spcAft>
                      </a:pPr>
                      <a:r>
                        <a:rPr lang="en-US" sz="14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Employee Management (HR)</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spcAft>
                          <a:spcPts val="0"/>
                        </a:spcAft>
                      </a:pPr>
                      <a:r>
                        <a:rPr lang="en-US" sz="14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Business Risk(s)</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25131944"/>
                  </a:ext>
                </a:extLst>
              </a:tr>
              <a:tr h="599767">
                <a:tc>
                  <a:txBody>
                    <a:bodyPr/>
                    <a:lstStyle/>
                    <a:p>
                      <a:pPr algn="l">
                        <a:spcAft>
                          <a:spcPts val="0"/>
                        </a:spcAft>
                      </a:pPr>
                      <a:r>
                        <a:rPr lang="en-US" sz="12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spcAft>
                          <a:spcPts val="0"/>
                        </a:spcAft>
                      </a:pP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spcAft>
                          <a:spcPts val="0"/>
                        </a:spcAft>
                      </a:pP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36726803"/>
                  </a:ext>
                </a:extLst>
              </a:tr>
              <a:tr h="599767">
                <a:tc>
                  <a:txBody>
                    <a:bodyPr/>
                    <a:lstStyle/>
                    <a:p>
                      <a:pPr algn="l">
                        <a:spcAft>
                          <a:spcPts val="0"/>
                        </a:spcAft>
                      </a:pPr>
                      <a:r>
                        <a:rPr lang="en-US" sz="12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5)</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spcAft>
                          <a:spcPts val="0"/>
                        </a:spcAft>
                      </a:pP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spcAft>
                          <a:spcPts val="0"/>
                        </a:spcAft>
                      </a:pP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89138687"/>
                  </a:ext>
                </a:extLst>
              </a:tr>
              <a:tr h="599767">
                <a:tc>
                  <a:txBody>
                    <a:bodyPr/>
                    <a:lstStyle/>
                    <a:p>
                      <a:pPr algn="l">
                        <a:spcAft>
                          <a:spcPts val="0"/>
                        </a:spcAft>
                      </a:pPr>
                      <a:r>
                        <a:rPr lang="en-US" sz="12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6)</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spcAft>
                          <a:spcPts val="0"/>
                        </a:spcAft>
                      </a:pP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spcAft>
                          <a:spcPts val="0"/>
                        </a:spcAft>
                      </a:pP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32150802"/>
                  </a:ext>
                </a:extLst>
              </a:tr>
              <a:tr h="599767">
                <a:tc>
                  <a:txBody>
                    <a:bodyPr/>
                    <a:lstStyle/>
                    <a:p>
                      <a:pPr algn="l">
                        <a:spcAft>
                          <a:spcPts val="0"/>
                        </a:spcAft>
                      </a:pPr>
                      <a:r>
                        <a:rPr lang="en-US" sz="12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7)</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spcAft>
                          <a:spcPts val="0"/>
                        </a:spcAft>
                      </a:pP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spcAft>
                          <a:spcPts val="0"/>
                        </a:spcAft>
                      </a:pP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0779786"/>
                  </a:ext>
                </a:extLst>
              </a:tr>
              <a:tr h="599767">
                <a:tc>
                  <a:txBody>
                    <a:bodyPr/>
                    <a:lstStyle/>
                    <a:p>
                      <a:pPr algn="l">
                        <a:spcAft>
                          <a:spcPts val="0"/>
                        </a:spcAft>
                      </a:pPr>
                      <a:r>
                        <a:rPr lang="en-US" sz="1200" kern="1200">
                          <a:solidFill>
                            <a:srgbClr val="000000"/>
                          </a:solidFill>
                          <a:effectLst/>
                          <a:latin typeface="Arial" panose="020B0604020202020204" pitchFamily="34" charset="0"/>
                          <a:ea typeface="Times New Roman" panose="02020603050405020304" pitchFamily="18" charset="0"/>
                          <a:cs typeface="Arial" panose="020B0604020202020204" pitchFamily="34" charset="0"/>
                        </a:rPr>
                        <a:t>8)</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spcAft>
                          <a:spcPts val="0"/>
                        </a:spcAft>
                      </a:pP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l">
                        <a:spcAft>
                          <a:spcPts val="0"/>
                        </a:spcAft>
                      </a:pP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90056453"/>
                  </a:ext>
                </a:extLst>
              </a:tr>
            </a:tbl>
          </a:graphicData>
        </a:graphic>
      </p:graphicFrame>
    </p:spTree>
    <p:extLst>
      <p:ext uri="{BB962C8B-B14F-4D97-AF65-F5344CB8AC3E}">
        <p14:creationId xmlns:p14="http://schemas.microsoft.com/office/powerpoint/2010/main" val="1137265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6725511" y="41111"/>
            <a:ext cx="2346325" cy="764540"/>
          </a:xfrm>
          <a:prstGeom prst="rect">
            <a:avLst/>
          </a:prstGeom>
        </p:spPr>
      </p:pic>
      <p:sp>
        <p:nvSpPr>
          <p:cNvPr id="8" name="Text Box 2"/>
          <p:cNvSpPr txBox="1">
            <a:spLocks noChangeArrowheads="1"/>
          </p:cNvSpPr>
          <p:nvPr/>
        </p:nvSpPr>
        <p:spPr bwMode="auto">
          <a:xfrm flipV="1">
            <a:off x="0" y="825005"/>
            <a:ext cx="9143999" cy="53090"/>
          </a:xfrm>
          <a:prstGeom prst="rect">
            <a:avLst/>
          </a:prstGeom>
          <a:solidFill>
            <a:srgbClr val="990033"/>
          </a:solidFill>
          <a:ln w="9525">
            <a:noFill/>
            <a:miter lim="800000"/>
            <a:headEnd/>
            <a:tailEnd/>
          </a:ln>
        </p:spPr>
        <p:txBody>
          <a:bodyPr rot="0" vert="horz" wrap="square" lIns="91440" tIns="45720" rIns="91440" bIns="45720" anchor="t" anchorCtr="0">
            <a:noAutofit/>
          </a:bodyPr>
          <a:lstStyle/>
          <a:p>
            <a:pPr marL="0" marR="0">
              <a:spcBef>
                <a:spcPts val="0"/>
              </a:spcBef>
              <a:spcAft>
                <a:spcPts val="0"/>
              </a:spcAft>
            </a:pPr>
            <a:r>
              <a:rPr lang="en-US" sz="1000">
                <a:effectLst/>
                <a:latin typeface="Arial" panose="020B0604020202020204" pitchFamily="34" charset="0"/>
                <a:ea typeface="Times New Roman" panose="02020603050405020304" pitchFamily="18" charset="0"/>
                <a:cs typeface="Times New Roman" panose="02020603050405020304" pitchFamily="18" charset="0"/>
              </a:rPr>
              <a:t> </a:t>
            </a:r>
          </a:p>
        </p:txBody>
      </p:sp>
      <p:sp>
        <p:nvSpPr>
          <p:cNvPr id="10" name="Text Box 2"/>
          <p:cNvSpPr txBox="1">
            <a:spLocks noChangeArrowheads="1"/>
          </p:cNvSpPr>
          <p:nvPr/>
        </p:nvSpPr>
        <p:spPr bwMode="auto">
          <a:xfrm>
            <a:off x="1" y="6568440"/>
            <a:ext cx="9143999" cy="289560"/>
          </a:xfrm>
          <a:prstGeom prst="rect">
            <a:avLst/>
          </a:prstGeom>
          <a:pattFill prst="diagBrick">
            <a:fgClr>
              <a:srgbClr val="C00000"/>
            </a:fgClr>
            <a:bgClr>
              <a:srgbClr val="7E0000"/>
            </a:bgClr>
          </a:pattFill>
          <a:ln w="9525">
            <a:noFill/>
            <a:miter lim="800000"/>
            <a:headEnd/>
            <a:tailEnd/>
          </a:ln>
        </p:spPr>
        <p:txBody>
          <a:bodyPr rot="0" vert="horz" wrap="square" lIns="91440" tIns="45720" rIns="91440" bIns="45720" anchor="t" anchorCtr="0">
            <a:noAutofit/>
          </a:bodyPr>
          <a:lstStyle/>
          <a:p>
            <a:pPr marL="0" marR="0" algn="ctr">
              <a:spcBef>
                <a:spcPts val="0"/>
              </a:spcBef>
              <a:spcAft>
                <a:spcPts val="0"/>
              </a:spcAft>
            </a:pPr>
            <a:r>
              <a:rPr lang="en-US" sz="1400" b="1" i="1" dirty="0">
                <a:solidFill>
                  <a:schemeClr val="bg1"/>
                </a:solidFill>
                <a:effectLst/>
                <a:latin typeface="Bookman Old Style" panose="02050604050505020204" pitchFamily="18" charset="0"/>
                <a:ea typeface="Times New Roman" panose="02020603050405020304" pitchFamily="18" charset="0"/>
                <a:cs typeface="Microsoft Sans Serif" panose="020B0604020202020204" pitchFamily="34" charset="0"/>
              </a:rPr>
              <a:t>Leading Your Business in the Right Direction</a:t>
            </a:r>
            <a:endParaRPr lang="en-US" sz="12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6" name="TextBox 5"/>
          <p:cNvSpPr txBox="1"/>
          <p:nvPr/>
        </p:nvSpPr>
        <p:spPr>
          <a:xfrm>
            <a:off x="0" y="357267"/>
            <a:ext cx="4808220" cy="461665"/>
          </a:xfrm>
          <a:prstGeom prst="rect">
            <a:avLst/>
          </a:prstGeom>
          <a:noFill/>
        </p:spPr>
        <p:txBody>
          <a:bodyPr wrap="square" rtlCol="0">
            <a:spAutoFit/>
          </a:bodyPr>
          <a:lstStyle/>
          <a:p>
            <a:r>
              <a:rPr lang="en-CA" sz="2400" dirty="0">
                <a:latin typeface="Arial" panose="020B0604020202020204" pitchFamily="34" charset="0"/>
                <a:cs typeface="Arial" panose="020B0604020202020204" pitchFamily="34" charset="0"/>
              </a:rPr>
              <a:t>Business requirements - IT</a:t>
            </a:r>
          </a:p>
        </p:txBody>
      </p:sp>
      <p:graphicFrame>
        <p:nvGraphicFramePr>
          <p:cNvPr id="9" name="Chart 8"/>
          <p:cNvGraphicFramePr/>
          <p:nvPr>
            <p:extLst>
              <p:ext uri="{D42A27DB-BD31-4B8C-83A1-F6EECF244321}">
                <p14:modId xmlns:p14="http://schemas.microsoft.com/office/powerpoint/2010/main" val="2414649971"/>
              </p:ext>
            </p:extLst>
          </p:nvPr>
        </p:nvGraphicFramePr>
        <p:xfrm>
          <a:off x="252549" y="1026773"/>
          <a:ext cx="8490857" cy="526081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469419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6725511" y="41111"/>
            <a:ext cx="2346325" cy="764540"/>
          </a:xfrm>
          <a:prstGeom prst="rect">
            <a:avLst/>
          </a:prstGeom>
        </p:spPr>
      </p:pic>
      <p:sp>
        <p:nvSpPr>
          <p:cNvPr id="8" name="Text Box 2"/>
          <p:cNvSpPr txBox="1">
            <a:spLocks noChangeArrowheads="1"/>
          </p:cNvSpPr>
          <p:nvPr/>
        </p:nvSpPr>
        <p:spPr bwMode="auto">
          <a:xfrm flipV="1">
            <a:off x="0" y="825005"/>
            <a:ext cx="9143999" cy="53090"/>
          </a:xfrm>
          <a:prstGeom prst="rect">
            <a:avLst/>
          </a:prstGeom>
          <a:solidFill>
            <a:srgbClr val="990033"/>
          </a:solidFill>
          <a:ln w="9525">
            <a:noFill/>
            <a:miter lim="800000"/>
            <a:headEnd/>
            <a:tailEnd/>
          </a:ln>
        </p:spPr>
        <p:txBody>
          <a:bodyPr rot="0" vert="horz" wrap="square" lIns="91440" tIns="45720" rIns="91440" bIns="45720" anchor="t" anchorCtr="0">
            <a:noAutofit/>
          </a:bodyPr>
          <a:lstStyle/>
          <a:p>
            <a:pPr marL="0" marR="0">
              <a:spcBef>
                <a:spcPts val="0"/>
              </a:spcBef>
              <a:spcAft>
                <a:spcPts val="0"/>
              </a:spcAft>
            </a:pPr>
            <a:r>
              <a:rPr lang="en-US" sz="1000">
                <a:effectLst/>
                <a:latin typeface="Arial" panose="020B0604020202020204" pitchFamily="34" charset="0"/>
                <a:ea typeface="Times New Roman" panose="02020603050405020304" pitchFamily="18" charset="0"/>
                <a:cs typeface="Times New Roman" panose="02020603050405020304" pitchFamily="18" charset="0"/>
              </a:rPr>
              <a:t> </a:t>
            </a:r>
          </a:p>
        </p:txBody>
      </p:sp>
      <p:sp>
        <p:nvSpPr>
          <p:cNvPr id="10" name="Text Box 2"/>
          <p:cNvSpPr txBox="1">
            <a:spLocks noChangeArrowheads="1"/>
          </p:cNvSpPr>
          <p:nvPr/>
        </p:nvSpPr>
        <p:spPr bwMode="auto">
          <a:xfrm>
            <a:off x="1" y="6568440"/>
            <a:ext cx="9143999" cy="289560"/>
          </a:xfrm>
          <a:prstGeom prst="rect">
            <a:avLst/>
          </a:prstGeom>
          <a:pattFill prst="diagBrick">
            <a:fgClr>
              <a:srgbClr val="C00000"/>
            </a:fgClr>
            <a:bgClr>
              <a:srgbClr val="7E0000"/>
            </a:bgClr>
          </a:pattFill>
          <a:ln w="9525">
            <a:noFill/>
            <a:miter lim="800000"/>
            <a:headEnd/>
            <a:tailEnd/>
          </a:ln>
        </p:spPr>
        <p:txBody>
          <a:bodyPr rot="0" vert="horz" wrap="square" lIns="91440" tIns="45720" rIns="91440" bIns="45720" anchor="t" anchorCtr="0">
            <a:noAutofit/>
          </a:bodyPr>
          <a:lstStyle/>
          <a:p>
            <a:pPr marL="0" marR="0" algn="ctr">
              <a:spcBef>
                <a:spcPts val="0"/>
              </a:spcBef>
              <a:spcAft>
                <a:spcPts val="0"/>
              </a:spcAft>
            </a:pPr>
            <a:r>
              <a:rPr lang="en-US" sz="1400" b="1" i="1" dirty="0">
                <a:solidFill>
                  <a:schemeClr val="bg1"/>
                </a:solidFill>
                <a:effectLst/>
                <a:latin typeface="Bookman Old Style" panose="02050604050505020204" pitchFamily="18" charset="0"/>
                <a:ea typeface="Times New Roman" panose="02020603050405020304" pitchFamily="18" charset="0"/>
                <a:cs typeface="Microsoft Sans Serif" panose="020B0604020202020204" pitchFamily="34" charset="0"/>
              </a:rPr>
              <a:t>Leading Your Business in the Right Direction</a:t>
            </a:r>
            <a:endParaRPr lang="en-US" sz="12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6" name="TextBox 5"/>
          <p:cNvSpPr txBox="1"/>
          <p:nvPr/>
        </p:nvSpPr>
        <p:spPr>
          <a:xfrm>
            <a:off x="-1" y="344501"/>
            <a:ext cx="5402511" cy="461665"/>
          </a:xfrm>
          <a:prstGeom prst="rect">
            <a:avLst/>
          </a:prstGeom>
          <a:noFill/>
        </p:spPr>
        <p:txBody>
          <a:bodyPr wrap="square" rtlCol="0">
            <a:spAutoFit/>
          </a:bodyPr>
          <a:lstStyle/>
          <a:p>
            <a:r>
              <a:rPr lang="en-CA" sz="2400" dirty="0">
                <a:latin typeface="Arial" panose="020B0604020202020204" pitchFamily="34" charset="0"/>
                <a:cs typeface="Arial" panose="020B0604020202020204" pitchFamily="34" charset="0"/>
              </a:rPr>
              <a:t>ENCOMPASS WAY  -  PROCESS</a:t>
            </a:r>
          </a:p>
        </p:txBody>
      </p:sp>
      <p:sp>
        <p:nvSpPr>
          <p:cNvPr id="9" name="Rounded Rectangle 8"/>
          <p:cNvSpPr/>
          <p:nvPr/>
        </p:nvSpPr>
        <p:spPr>
          <a:xfrm>
            <a:off x="241540" y="1349964"/>
            <a:ext cx="3795624" cy="2288000"/>
          </a:xfrm>
          <a:prstGeom prst="roundRect">
            <a:avLst/>
          </a:prstGeom>
          <a:solidFill>
            <a:srgbClr val="7E0000"/>
          </a:solidFill>
          <a:ln>
            <a:noFill/>
          </a:ln>
          <a:effectLst>
            <a:outerShdw blurRad="50800" dist="38100" dir="2700000" algn="tl" rotWithShape="0">
              <a:prstClr val="black">
                <a:alpha val="40000"/>
              </a:prstClr>
            </a:outerShdw>
            <a:softEdge rad="3175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A" sz="2000" u="sng" dirty="0"/>
              <a:t>Reactive Support Services</a:t>
            </a:r>
          </a:p>
          <a:p>
            <a:r>
              <a:rPr lang="en-CA" sz="1400" b="1" dirty="0"/>
              <a:t>Customer Support Team</a:t>
            </a:r>
          </a:p>
          <a:p>
            <a:pPr marL="285750" indent="-285750">
              <a:buFont typeface="Wingdings" panose="05000000000000000000" pitchFamily="2" charset="2"/>
              <a:buChar char="Ø"/>
            </a:pPr>
            <a:r>
              <a:rPr lang="en-CA" sz="1400" dirty="0"/>
              <a:t>Remote Support Services</a:t>
            </a:r>
          </a:p>
          <a:p>
            <a:pPr marL="285750" indent="-285750">
              <a:buFont typeface="Wingdings" panose="05000000000000000000" pitchFamily="2" charset="2"/>
              <a:buChar char="Ø"/>
            </a:pPr>
            <a:r>
              <a:rPr lang="en-CA" sz="1400" dirty="0"/>
              <a:t>Onsite Support Services</a:t>
            </a:r>
          </a:p>
          <a:p>
            <a:pPr lvl="1" algn="ctr"/>
            <a:endParaRPr lang="en-CA" sz="2000" dirty="0"/>
          </a:p>
        </p:txBody>
      </p:sp>
      <p:sp>
        <p:nvSpPr>
          <p:cNvPr id="11" name="Rounded Rectangle 10"/>
          <p:cNvSpPr/>
          <p:nvPr/>
        </p:nvSpPr>
        <p:spPr>
          <a:xfrm>
            <a:off x="4571999" y="3778655"/>
            <a:ext cx="3985403" cy="2288000"/>
          </a:xfrm>
          <a:prstGeom prst="roundRect">
            <a:avLst/>
          </a:prstGeom>
          <a:solidFill>
            <a:srgbClr val="7E0000"/>
          </a:solidFill>
          <a:ln>
            <a:noFill/>
          </a:ln>
          <a:effectLst>
            <a:outerShdw blurRad="50800" dist="38100" dir="2700000" algn="tl" rotWithShape="0">
              <a:prstClr val="black">
                <a:alpha val="40000"/>
              </a:prstClr>
            </a:outerShdw>
            <a:softEdge rad="3175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CA" dirty="0"/>
          </a:p>
          <a:p>
            <a:r>
              <a:rPr lang="en-CA" sz="2000" u="sng" dirty="0"/>
              <a:t>Proactive Tech. Mgmt.</a:t>
            </a:r>
          </a:p>
          <a:p>
            <a:r>
              <a:rPr lang="en-CA" sz="1400" b="1" dirty="0"/>
              <a:t>Centralized Services</a:t>
            </a:r>
          </a:p>
          <a:p>
            <a:pPr marL="285750" indent="-285750">
              <a:buFont typeface="Wingdings" panose="05000000000000000000" pitchFamily="2" charset="2"/>
              <a:buChar char="Ø"/>
            </a:pPr>
            <a:r>
              <a:rPr lang="en-CA" sz="1400" dirty="0"/>
              <a:t>Proactive Monitoring</a:t>
            </a:r>
          </a:p>
          <a:p>
            <a:pPr marL="285750" indent="-285750">
              <a:buFont typeface="Wingdings" panose="05000000000000000000" pitchFamily="2" charset="2"/>
              <a:buChar char="Ø"/>
            </a:pPr>
            <a:r>
              <a:rPr lang="en-CA" sz="1400" dirty="0"/>
              <a:t>Hardware/Software Maintenance</a:t>
            </a:r>
          </a:p>
          <a:p>
            <a:pPr algn="ctr"/>
            <a:endParaRPr lang="en-CA" dirty="0"/>
          </a:p>
        </p:txBody>
      </p:sp>
      <p:sp>
        <p:nvSpPr>
          <p:cNvPr id="12" name="Rounded Rectangle 11"/>
          <p:cNvSpPr/>
          <p:nvPr/>
        </p:nvSpPr>
        <p:spPr>
          <a:xfrm>
            <a:off x="4571998" y="1379878"/>
            <a:ext cx="3985403" cy="2202359"/>
          </a:xfrm>
          <a:prstGeom prst="roundRect">
            <a:avLst/>
          </a:prstGeom>
          <a:solidFill>
            <a:srgbClr val="7E0000"/>
          </a:solidFill>
          <a:ln>
            <a:noFill/>
          </a:ln>
          <a:effectLst>
            <a:outerShdw blurRad="50800" dist="38100" dir="2700000" algn="tl" rotWithShape="0">
              <a:prstClr val="black">
                <a:alpha val="40000"/>
              </a:prstClr>
            </a:outerShdw>
            <a:softEdge rad="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CA" sz="2000" u="sng" dirty="0">
              <a:solidFill>
                <a:srgbClr val="FFC000"/>
              </a:solidFill>
            </a:endParaRPr>
          </a:p>
          <a:p>
            <a:endParaRPr lang="en-CA" sz="2000" u="sng" dirty="0">
              <a:solidFill>
                <a:schemeClr val="bg1"/>
              </a:solidFill>
            </a:endParaRPr>
          </a:p>
          <a:p>
            <a:r>
              <a:rPr lang="en-CA" sz="2000" u="sng" dirty="0">
                <a:solidFill>
                  <a:schemeClr val="bg1"/>
                </a:solidFill>
              </a:rPr>
              <a:t>TSA MGR.</a:t>
            </a:r>
            <a:endParaRPr lang="en-CA" sz="1400" dirty="0">
              <a:solidFill>
                <a:schemeClr val="bg1"/>
              </a:solidFill>
            </a:endParaRPr>
          </a:p>
          <a:p>
            <a:r>
              <a:rPr lang="en-CA" sz="1400" b="1" dirty="0">
                <a:solidFill>
                  <a:schemeClr val="bg1"/>
                </a:solidFill>
              </a:rPr>
              <a:t>Technology Success Alignment</a:t>
            </a:r>
          </a:p>
          <a:p>
            <a:pPr marL="285750" indent="-285750">
              <a:buFont typeface="Wingdings" panose="05000000000000000000" pitchFamily="2" charset="2"/>
              <a:buChar char="ü"/>
            </a:pPr>
            <a:r>
              <a:rPr lang="en-CA" sz="1400" dirty="0">
                <a:solidFill>
                  <a:schemeClr val="bg1"/>
                </a:solidFill>
              </a:rPr>
              <a:t>Align Technology with business</a:t>
            </a:r>
          </a:p>
          <a:p>
            <a:pPr marL="285750" indent="-285750">
              <a:buFont typeface="Wingdings" panose="05000000000000000000" pitchFamily="2" charset="2"/>
              <a:buChar char="ü"/>
            </a:pPr>
            <a:r>
              <a:rPr lang="en-CA" sz="1400" dirty="0">
                <a:solidFill>
                  <a:schemeClr val="bg1"/>
                </a:solidFill>
              </a:rPr>
              <a:t>Implement IT Best Practices</a:t>
            </a:r>
          </a:p>
          <a:p>
            <a:pPr marL="285750" indent="-285750">
              <a:buFont typeface="Arial" panose="020B0604020202020204" pitchFamily="34" charset="0"/>
              <a:buChar char="•"/>
            </a:pPr>
            <a:endParaRPr lang="en-CA" sz="1400" dirty="0">
              <a:solidFill>
                <a:srgbClr val="FFC000"/>
              </a:solidFill>
            </a:endParaRPr>
          </a:p>
          <a:p>
            <a:pPr algn="ctr"/>
            <a:endParaRPr lang="en-CA" dirty="0"/>
          </a:p>
        </p:txBody>
      </p:sp>
      <p:sp>
        <p:nvSpPr>
          <p:cNvPr id="13" name="Rounded Rectangle 12"/>
          <p:cNvSpPr/>
          <p:nvPr/>
        </p:nvSpPr>
        <p:spPr>
          <a:xfrm>
            <a:off x="272114" y="3808571"/>
            <a:ext cx="3924254" cy="2258084"/>
          </a:xfrm>
          <a:prstGeom prst="roundRect">
            <a:avLst/>
          </a:prstGeom>
          <a:solidFill>
            <a:srgbClr val="7E0000"/>
          </a:solidFill>
          <a:ln>
            <a:noFill/>
          </a:ln>
          <a:effectLst>
            <a:outerShdw blurRad="50800" dist="38100" dir="2700000" algn="tl" rotWithShape="0">
              <a:prstClr val="black">
                <a:alpha val="40000"/>
              </a:prstClr>
            </a:outerShdw>
            <a:softEdge rad="31750"/>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CA" sz="2000" u="sng" dirty="0"/>
          </a:p>
          <a:p>
            <a:r>
              <a:rPr lang="en-CA" sz="2000" u="sng" dirty="0"/>
              <a:t>Technology Consulting</a:t>
            </a:r>
            <a:endParaRPr lang="en-CA" sz="1400" dirty="0"/>
          </a:p>
          <a:p>
            <a:r>
              <a:rPr lang="en-CA" sz="1400" b="1" dirty="0"/>
              <a:t>Dedicated </a:t>
            </a:r>
            <a:r>
              <a:rPr lang="en-CA" sz="1400" b="1" dirty="0" err="1"/>
              <a:t>VCIO</a:t>
            </a:r>
            <a:endParaRPr lang="en-CA" sz="1400" b="1" dirty="0"/>
          </a:p>
          <a:p>
            <a:pPr marL="285750" indent="-285750">
              <a:buFont typeface="Wingdings" panose="05000000000000000000" pitchFamily="2" charset="2"/>
              <a:buChar char="Ø"/>
            </a:pPr>
            <a:r>
              <a:rPr lang="en-CA" sz="1400" dirty="0"/>
              <a:t>Business impact of  Tech.</a:t>
            </a:r>
          </a:p>
          <a:p>
            <a:pPr marL="285750" indent="-285750">
              <a:buFont typeface="Wingdings" panose="05000000000000000000" pitchFamily="2" charset="2"/>
              <a:buChar char="Ø"/>
            </a:pPr>
            <a:r>
              <a:rPr lang="en-CA" sz="1400" dirty="0"/>
              <a:t>Design Desk Resources</a:t>
            </a:r>
          </a:p>
          <a:p>
            <a:pPr marL="285750" indent="-285750">
              <a:buFont typeface="Arial" panose="020B0604020202020204" pitchFamily="34" charset="0"/>
              <a:buChar char="•"/>
            </a:pPr>
            <a:endParaRPr lang="en-CA" sz="1400" dirty="0"/>
          </a:p>
          <a:p>
            <a:pPr algn="ctr"/>
            <a:endParaRPr lang="en-CA" dirty="0"/>
          </a:p>
        </p:txBody>
      </p:sp>
      <p:sp>
        <p:nvSpPr>
          <p:cNvPr id="14" name="TextBox 13"/>
          <p:cNvSpPr txBox="1"/>
          <p:nvPr/>
        </p:nvSpPr>
        <p:spPr>
          <a:xfrm>
            <a:off x="655608" y="993400"/>
            <a:ext cx="7479102" cy="369332"/>
          </a:xfrm>
          <a:prstGeom prst="rect">
            <a:avLst/>
          </a:prstGeom>
          <a:solidFill>
            <a:schemeClr val="accent1">
              <a:lumMod val="40000"/>
              <a:lumOff val="60000"/>
            </a:schemeClr>
          </a:solidFill>
          <a:effectLst>
            <a:softEdge rad="0"/>
          </a:effectLst>
        </p:spPr>
        <p:txBody>
          <a:bodyPr wrap="square" rtlCol="0">
            <a:spAutoFit/>
          </a:bodyPr>
          <a:lstStyle/>
          <a:p>
            <a:pPr algn="ctr"/>
            <a:r>
              <a:rPr lang="en-US" b="1" cap="all" dirty="0"/>
              <a:t>SUPPORT</a:t>
            </a:r>
          </a:p>
        </p:txBody>
      </p:sp>
      <p:sp>
        <p:nvSpPr>
          <p:cNvPr id="15" name="TextBox 14"/>
          <p:cNvSpPr txBox="1"/>
          <p:nvPr/>
        </p:nvSpPr>
        <p:spPr>
          <a:xfrm>
            <a:off x="655608" y="6066655"/>
            <a:ext cx="3269412" cy="369332"/>
          </a:xfrm>
          <a:prstGeom prst="rect">
            <a:avLst/>
          </a:prstGeom>
          <a:solidFill>
            <a:schemeClr val="accent1">
              <a:lumMod val="40000"/>
              <a:lumOff val="60000"/>
            </a:schemeClr>
          </a:solidFill>
          <a:ln>
            <a:noFill/>
          </a:ln>
        </p:spPr>
        <p:txBody>
          <a:bodyPr wrap="square" rtlCol="0">
            <a:spAutoFit/>
          </a:bodyPr>
          <a:lstStyle/>
          <a:p>
            <a:pPr algn="ctr"/>
            <a:r>
              <a:rPr lang="en-US" b="1" cap="all" dirty="0"/>
              <a:t>STRATEGY</a:t>
            </a:r>
          </a:p>
        </p:txBody>
      </p:sp>
      <p:sp>
        <p:nvSpPr>
          <p:cNvPr id="16" name="TextBox 15"/>
          <p:cNvSpPr txBox="1"/>
          <p:nvPr/>
        </p:nvSpPr>
        <p:spPr>
          <a:xfrm rot="5400000">
            <a:off x="6682340" y="3538602"/>
            <a:ext cx="4132053" cy="369332"/>
          </a:xfrm>
          <a:prstGeom prst="rect">
            <a:avLst/>
          </a:prstGeom>
          <a:solidFill>
            <a:schemeClr val="accent1">
              <a:lumMod val="40000"/>
              <a:lumOff val="60000"/>
            </a:schemeClr>
          </a:solidFill>
        </p:spPr>
        <p:txBody>
          <a:bodyPr wrap="square" rtlCol="0">
            <a:spAutoFit/>
          </a:bodyPr>
          <a:lstStyle/>
          <a:p>
            <a:pPr algn="ctr"/>
            <a:r>
              <a:rPr lang="en-US" b="1" cap="all" dirty="0"/>
              <a:t>INFRASTRUCTURE</a:t>
            </a:r>
          </a:p>
        </p:txBody>
      </p:sp>
    </p:spTree>
    <p:extLst>
      <p:ext uri="{BB962C8B-B14F-4D97-AF65-F5344CB8AC3E}">
        <p14:creationId xmlns:p14="http://schemas.microsoft.com/office/powerpoint/2010/main" val="531649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6725511" y="41111"/>
            <a:ext cx="2346325" cy="764540"/>
          </a:xfrm>
          <a:prstGeom prst="rect">
            <a:avLst/>
          </a:prstGeom>
        </p:spPr>
      </p:pic>
      <p:sp>
        <p:nvSpPr>
          <p:cNvPr id="8" name="Text Box 2"/>
          <p:cNvSpPr txBox="1">
            <a:spLocks noChangeArrowheads="1"/>
          </p:cNvSpPr>
          <p:nvPr/>
        </p:nvSpPr>
        <p:spPr bwMode="auto">
          <a:xfrm flipV="1">
            <a:off x="0" y="825005"/>
            <a:ext cx="9143999" cy="53090"/>
          </a:xfrm>
          <a:prstGeom prst="rect">
            <a:avLst/>
          </a:prstGeom>
          <a:solidFill>
            <a:srgbClr val="990033"/>
          </a:solidFill>
          <a:ln w="9525">
            <a:noFill/>
            <a:miter lim="800000"/>
            <a:headEnd/>
            <a:tailEnd/>
          </a:ln>
        </p:spPr>
        <p:txBody>
          <a:bodyPr rot="0" vert="horz" wrap="square" lIns="91440" tIns="45720" rIns="91440" bIns="45720" anchor="t" anchorCtr="0">
            <a:noAutofit/>
          </a:bodyPr>
          <a:lstStyle/>
          <a:p>
            <a:pPr marL="0" marR="0">
              <a:spcBef>
                <a:spcPts val="0"/>
              </a:spcBef>
              <a:spcAft>
                <a:spcPts val="0"/>
              </a:spcAft>
            </a:pPr>
            <a:r>
              <a:rPr lang="en-US" sz="1000">
                <a:effectLst/>
                <a:latin typeface="Arial" panose="020B0604020202020204" pitchFamily="34" charset="0"/>
                <a:ea typeface="Times New Roman" panose="02020603050405020304" pitchFamily="18" charset="0"/>
                <a:cs typeface="Times New Roman" panose="02020603050405020304" pitchFamily="18" charset="0"/>
              </a:rPr>
              <a:t> </a:t>
            </a:r>
          </a:p>
        </p:txBody>
      </p:sp>
      <p:sp>
        <p:nvSpPr>
          <p:cNvPr id="10" name="Text Box 2"/>
          <p:cNvSpPr txBox="1">
            <a:spLocks noChangeArrowheads="1"/>
          </p:cNvSpPr>
          <p:nvPr/>
        </p:nvSpPr>
        <p:spPr bwMode="auto">
          <a:xfrm>
            <a:off x="1" y="6568440"/>
            <a:ext cx="9143999" cy="289560"/>
          </a:xfrm>
          <a:prstGeom prst="rect">
            <a:avLst/>
          </a:prstGeom>
          <a:pattFill prst="diagBrick">
            <a:fgClr>
              <a:srgbClr val="C00000"/>
            </a:fgClr>
            <a:bgClr>
              <a:srgbClr val="7E0000"/>
            </a:bgClr>
          </a:pattFill>
          <a:ln w="9525">
            <a:noFill/>
            <a:miter lim="800000"/>
            <a:headEnd/>
            <a:tailEnd/>
          </a:ln>
        </p:spPr>
        <p:txBody>
          <a:bodyPr rot="0" vert="horz" wrap="square" lIns="91440" tIns="45720" rIns="91440" bIns="45720" anchor="t" anchorCtr="0">
            <a:noAutofit/>
          </a:bodyPr>
          <a:lstStyle/>
          <a:p>
            <a:pPr marL="0" marR="0" algn="ctr">
              <a:spcBef>
                <a:spcPts val="0"/>
              </a:spcBef>
              <a:spcAft>
                <a:spcPts val="0"/>
              </a:spcAft>
            </a:pPr>
            <a:r>
              <a:rPr lang="en-US" sz="1400" b="1" i="1" dirty="0">
                <a:solidFill>
                  <a:schemeClr val="bg1"/>
                </a:solidFill>
                <a:effectLst/>
                <a:latin typeface="Bookman Old Style" panose="02050604050505020204" pitchFamily="18" charset="0"/>
                <a:ea typeface="Times New Roman" panose="02020603050405020304" pitchFamily="18" charset="0"/>
                <a:cs typeface="Microsoft Sans Serif" panose="020B0604020202020204" pitchFamily="34" charset="0"/>
              </a:rPr>
              <a:t>Leading Your Business in the Right Direction</a:t>
            </a:r>
            <a:endParaRPr lang="en-US" sz="12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6" name="TextBox 5"/>
          <p:cNvSpPr txBox="1"/>
          <p:nvPr/>
        </p:nvSpPr>
        <p:spPr>
          <a:xfrm>
            <a:off x="0" y="357267"/>
            <a:ext cx="4808220" cy="461665"/>
          </a:xfrm>
          <a:prstGeom prst="rect">
            <a:avLst/>
          </a:prstGeom>
          <a:noFill/>
        </p:spPr>
        <p:txBody>
          <a:bodyPr wrap="square" rtlCol="0">
            <a:spAutoFit/>
          </a:bodyPr>
          <a:lstStyle/>
          <a:p>
            <a:r>
              <a:rPr lang="en-CA" sz="2400" dirty="0">
                <a:latin typeface="Arial" panose="020B0604020202020204" pitchFamily="34" charset="0"/>
                <a:cs typeface="Arial" panose="020B0604020202020204" pitchFamily="34" charset="0"/>
              </a:rPr>
              <a:t>Business requirements - IT</a:t>
            </a:r>
          </a:p>
        </p:txBody>
      </p:sp>
      <p:graphicFrame>
        <p:nvGraphicFramePr>
          <p:cNvPr id="11" name="Chart 10">
            <a:extLst>
              <a:ext uri="{FF2B5EF4-FFF2-40B4-BE49-F238E27FC236}">
                <a16:creationId xmlns:a16="http://schemas.microsoft.com/office/drawing/2014/main" id="{FB5827CD-1841-4118-BA47-7899F9FA2AA9}"/>
              </a:ext>
            </a:extLst>
          </p:cNvPr>
          <p:cNvGraphicFramePr/>
          <p:nvPr>
            <p:extLst>
              <p:ext uri="{D42A27DB-BD31-4B8C-83A1-F6EECF244321}">
                <p14:modId xmlns:p14="http://schemas.microsoft.com/office/powerpoint/2010/main" val="1025565556"/>
              </p:ext>
            </p:extLst>
          </p:nvPr>
        </p:nvGraphicFramePr>
        <p:xfrm>
          <a:off x="81698" y="922525"/>
          <a:ext cx="8478827" cy="534024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921945395"/>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97E08E5C141A94BBFB7306BAB8611BB" ma:contentTypeVersion="2" ma:contentTypeDescription="Create a new document." ma:contentTypeScope="" ma:versionID="348c02250aa5612c9144431508c8af13">
  <xsd:schema xmlns:xsd="http://www.w3.org/2001/XMLSchema" xmlns:xs="http://www.w3.org/2001/XMLSchema" xmlns:p="http://schemas.microsoft.com/office/2006/metadata/properties" xmlns:ns2="eac8bb2d-28d2-40aa-a8a8-0f3481e216ee" xmlns:ns3="74750463-da16-467c-b594-c8ab5f939754" targetNamespace="http://schemas.microsoft.com/office/2006/metadata/properties" ma:root="true" ma:fieldsID="4c185d5d1de77165c0147c354c6b7413" ns2:_="" ns3:_="">
    <xsd:import namespace="eac8bb2d-28d2-40aa-a8a8-0f3481e216ee"/>
    <xsd:import namespace="74750463-da16-467c-b594-c8ab5f939754"/>
    <xsd:element name="properties">
      <xsd:complexType>
        <xsd:sequence>
          <xsd:element name="documentManagement">
            <xsd:complexType>
              <xsd:all>
                <xsd:element ref="ns2: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c8bb2d-28d2-40aa-a8a8-0f3481e216ee"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74750463-da16-467c-b594-c8ab5f939754" elementFormDefault="qualified">
    <xsd:import namespace="http://schemas.microsoft.com/office/2006/documentManagement/types"/>
    <xsd:import namespace="http://schemas.microsoft.com/office/infopath/2007/PartnerControls"/>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3AD3FC5-8EC8-45A2-A197-02F699734975}">
  <ds:schemaRefs>
    <ds:schemaRef ds:uri="http://schemas.microsoft.com/office/2006/documentManagement/types"/>
    <ds:schemaRef ds:uri="74750463-da16-467c-b594-c8ab5f939754"/>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eac8bb2d-28d2-40aa-a8a8-0f3481e216ee"/>
    <ds:schemaRef ds:uri="http://www.w3.org/XML/1998/namespace"/>
  </ds:schemaRefs>
</ds:datastoreItem>
</file>

<file path=customXml/itemProps2.xml><?xml version="1.0" encoding="utf-8"?>
<ds:datastoreItem xmlns:ds="http://schemas.openxmlformats.org/officeDocument/2006/customXml" ds:itemID="{3C151DD3-82B2-4966-B518-1C150CFA4CD8}">
  <ds:schemaRefs>
    <ds:schemaRef ds:uri="http://schemas.microsoft.com/sharepoint/v3/contenttype/forms"/>
  </ds:schemaRefs>
</ds:datastoreItem>
</file>

<file path=customXml/itemProps3.xml><?xml version="1.0" encoding="utf-8"?>
<ds:datastoreItem xmlns:ds="http://schemas.openxmlformats.org/officeDocument/2006/customXml" ds:itemID="{835CA43C-B8E8-4FB6-989A-C173D0B452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ac8bb2d-28d2-40aa-a8a8-0f3481e216ee"/>
    <ds:schemaRef ds:uri="74750463-da16-467c-b594-c8ab5f93975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Wisp</Template>
  <TotalTime>379</TotalTime>
  <Words>245</Words>
  <Application>Microsoft Office PowerPoint</Application>
  <PresentationFormat>On-screen Show (4:3)</PresentationFormat>
  <Paragraphs>71</Paragraphs>
  <Slides>5</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Arial</vt:lpstr>
      <vt:lpstr>Bookman Old Style</vt:lpstr>
      <vt:lpstr>Calibri</vt:lpstr>
      <vt:lpstr>Century Gothic</vt:lpstr>
      <vt:lpstr>Times New Roman</vt:lpstr>
      <vt:lpstr>Wingdings</vt:lpstr>
      <vt:lpstr>Wingdings 3</vt:lpstr>
      <vt:lpstr>Wisp</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Gurmeet Judge</dc:creator>
  <cp:lastModifiedBy>Gurmeet Judge</cp:lastModifiedBy>
  <cp:revision>60</cp:revision>
  <dcterms:created xsi:type="dcterms:W3CDTF">2016-09-17T16:31:31Z</dcterms:created>
  <dcterms:modified xsi:type="dcterms:W3CDTF">2019-10-24T16:00:40Z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0x010100697E08E5C141A94BBFB7306BAB8611BB</vt:lpwstr>
  </property>
</Properties>
</file>